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99" r:id="rId2"/>
    <p:sldId id="279" r:id="rId3"/>
    <p:sldId id="2679" r:id="rId4"/>
    <p:sldId id="2680" r:id="rId5"/>
    <p:sldId id="2683" r:id="rId6"/>
    <p:sldId id="301" r:id="rId7"/>
    <p:sldId id="2606" r:id="rId8"/>
    <p:sldId id="297" r:id="rId9"/>
    <p:sldId id="2649" r:id="rId10"/>
    <p:sldId id="2651" r:id="rId11"/>
    <p:sldId id="2608" r:id="rId12"/>
    <p:sldId id="2655" r:id="rId13"/>
    <p:sldId id="2620" r:id="rId14"/>
    <p:sldId id="2656" r:id="rId15"/>
    <p:sldId id="2657" r:id="rId16"/>
    <p:sldId id="2640" r:id="rId17"/>
    <p:sldId id="2658" r:id="rId18"/>
    <p:sldId id="2686" r:id="rId19"/>
    <p:sldId id="2660" r:id="rId20"/>
    <p:sldId id="2661" r:id="rId21"/>
    <p:sldId id="2670" r:id="rId22"/>
    <p:sldId id="2671" r:id="rId23"/>
    <p:sldId id="2672" r:id="rId24"/>
    <p:sldId id="2667" r:id="rId25"/>
    <p:sldId id="2668" r:id="rId26"/>
    <p:sldId id="2669" r:id="rId27"/>
    <p:sldId id="2681" r:id="rId28"/>
    <p:sldId id="2673" r:id="rId29"/>
    <p:sldId id="2678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언동" initials="김" lastIdx="19" clrIdx="0">
    <p:extLst>
      <p:ext uri="{19B8F6BF-5375-455C-9EA6-DF929625EA0E}">
        <p15:presenceInfo xmlns:p15="http://schemas.microsoft.com/office/powerpoint/2012/main" userId="김언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A3454"/>
    <a:srgbClr val="3B3838"/>
    <a:srgbClr val="44546A"/>
    <a:srgbClr val="43CBD7"/>
    <a:srgbClr val="2A3A54"/>
    <a:srgbClr val="FFFF99"/>
    <a:srgbClr val="8DF3DB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0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7F4EE38-5CC4-4B9B-AFBE-476D79A76D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96082F-D147-44B2-AA29-F7B138942C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BDBF5-34C9-44F4-BDD9-97E17B8C41AC}" type="datetimeFigureOut">
              <a:rPr lang="ko-KR" altLang="en-US" smtClean="0"/>
              <a:t>20-2-12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CBF56-EA9B-475D-BD8B-2CF4C84D6E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1856E7-5D90-43FC-9EC4-2907CD964C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81642-E372-436C-AF0E-360CA54DD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26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502ED-9E21-4C27-B322-BF0FFE1A604D}" type="datetimeFigureOut">
              <a:rPr lang="ko-KR" altLang="en-US" smtClean="0"/>
              <a:t>20-2-12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DFFF7-6ABC-4528-BD09-AE1081065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968F0-8132-4257-B6B0-B7DD5443CA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6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0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앉아있는, 벤치, 문이(가) 표시된 사진&#10;&#10;자동 생성된 설명">
            <a:extLst>
              <a:ext uri="{FF2B5EF4-FFF2-40B4-BE49-F238E27FC236}">
                <a16:creationId xmlns:a16="http://schemas.microsoft.com/office/drawing/2014/main" id="{29612143-ADBB-4233-B89D-38BBF3A4C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784" y="0"/>
            <a:ext cx="12199783" cy="6853202"/>
          </a:xfrm>
          <a:prstGeom prst="rect">
            <a:avLst/>
          </a:prstGeom>
        </p:spPr>
      </p:pic>
      <p:sp>
        <p:nvSpPr>
          <p:cNvPr id="18" name="직사각형 52">
            <a:extLst>
              <a:ext uri="{FF2B5EF4-FFF2-40B4-BE49-F238E27FC236}">
                <a16:creationId xmlns:a16="http://schemas.microsoft.com/office/drawing/2014/main" id="{0E7AD2F8-4089-412B-85C8-FAF1940BC795}"/>
              </a:ext>
            </a:extLst>
          </p:cNvPr>
          <p:cNvSpPr/>
          <p:nvPr userDrawn="1"/>
        </p:nvSpPr>
        <p:spPr>
          <a:xfrm>
            <a:off x="3884905" y="5048250"/>
            <a:ext cx="8307095" cy="1600200"/>
          </a:xfrm>
          <a:custGeom>
            <a:avLst/>
            <a:gdLst>
              <a:gd name="connsiteX0" fmla="*/ 0 w 8321383"/>
              <a:gd name="connsiteY0" fmla="*/ 0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0 w 8321383"/>
              <a:gd name="connsiteY4" fmla="*/ 0 h 1600200"/>
              <a:gd name="connsiteX0" fmla="*/ 1595437 w 8321383"/>
              <a:gd name="connsiteY0" fmla="*/ 14287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1595437 w 8321383"/>
              <a:gd name="connsiteY4" fmla="*/ 14287 h 1600200"/>
              <a:gd name="connsiteX0" fmla="*/ 1581149 w 8307095"/>
              <a:gd name="connsiteY0" fmla="*/ 14287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1149 w 8307095"/>
              <a:gd name="connsiteY4" fmla="*/ 14287 h 1600200"/>
              <a:gd name="connsiteX0" fmla="*/ 1585911 w 8307095"/>
              <a:gd name="connsiteY0" fmla="*/ 16668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5911 w 8307095"/>
              <a:gd name="connsiteY4" fmla="*/ 16668 h 1600200"/>
              <a:gd name="connsiteX0" fmla="*/ 1583530 w 8307095"/>
              <a:gd name="connsiteY0" fmla="*/ 9524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3530 w 8307095"/>
              <a:gd name="connsiteY4" fmla="*/ 9524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7095" h="1600200">
                <a:moveTo>
                  <a:pt x="1583530" y="9524"/>
                </a:moveTo>
                <a:lnTo>
                  <a:pt x="8307095" y="0"/>
                </a:lnTo>
                <a:lnTo>
                  <a:pt x="8307095" y="1600200"/>
                </a:lnTo>
                <a:lnTo>
                  <a:pt x="0" y="1600200"/>
                </a:lnTo>
                <a:lnTo>
                  <a:pt x="1583530" y="95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1A239F21-0FF2-49F2-847C-8D58394E52D0}"/>
              </a:ext>
            </a:extLst>
          </p:cNvPr>
          <p:cNvSpPr/>
          <p:nvPr userDrawn="1"/>
        </p:nvSpPr>
        <p:spPr>
          <a:xfrm rot="2700000">
            <a:off x="-1070959" y="411366"/>
            <a:ext cx="6337868" cy="7063937"/>
          </a:xfrm>
          <a:custGeom>
            <a:avLst/>
            <a:gdLst>
              <a:gd name="connsiteX0" fmla="*/ 0 w 6337868"/>
              <a:gd name="connsiteY0" fmla="*/ 1069353 h 7063937"/>
              <a:gd name="connsiteX1" fmla="*/ 1069354 w 6337868"/>
              <a:gd name="connsiteY1" fmla="*/ 0 h 7063937"/>
              <a:gd name="connsiteX2" fmla="*/ 6337868 w 6337868"/>
              <a:gd name="connsiteY2" fmla="*/ 0 h 7063937"/>
              <a:gd name="connsiteX3" fmla="*/ 6337868 w 6337868"/>
              <a:gd name="connsiteY3" fmla="*/ 4459985 h 7063937"/>
              <a:gd name="connsiteX4" fmla="*/ 3733917 w 6337868"/>
              <a:gd name="connsiteY4" fmla="*/ 7063937 h 7063937"/>
              <a:gd name="connsiteX5" fmla="*/ 0 w 6337868"/>
              <a:gd name="connsiteY5" fmla="*/ 3330020 h 706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7868" h="7063937">
                <a:moveTo>
                  <a:pt x="0" y="1069353"/>
                </a:moveTo>
                <a:lnTo>
                  <a:pt x="1069354" y="0"/>
                </a:lnTo>
                <a:lnTo>
                  <a:pt x="6337868" y="0"/>
                </a:lnTo>
                <a:lnTo>
                  <a:pt x="6337868" y="4459985"/>
                </a:lnTo>
                <a:lnTo>
                  <a:pt x="3733917" y="7063937"/>
                </a:lnTo>
                <a:lnTo>
                  <a:pt x="0" y="3330020"/>
                </a:lnTo>
                <a:close/>
              </a:path>
            </a:pathLst>
          </a:custGeom>
          <a:solidFill>
            <a:srgbClr val="034EA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直接连接符 31">
            <a:extLst>
              <a:ext uri="{FF2B5EF4-FFF2-40B4-BE49-F238E27FC236}">
                <a16:creationId xmlns:a16="http://schemas.microsoft.com/office/drawing/2014/main" id="{FC9CD62F-5C40-40B4-B73B-FC7569AD4B17}"/>
              </a:ext>
            </a:extLst>
          </p:cNvPr>
          <p:cNvCxnSpPr>
            <a:cxnSpLocks/>
          </p:cNvCxnSpPr>
          <p:nvPr userDrawn="1"/>
        </p:nvCxnSpPr>
        <p:spPr>
          <a:xfrm flipV="1">
            <a:off x="-7783" y="1094899"/>
            <a:ext cx="1604354" cy="16107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4">
            <a:extLst>
              <a:ext uri="{FF2B5EF4-FFF2-40B4-BE49-F238E27FC236}">
                <a16:creationId xmlns:a16="http://schemas.microsoft.com/office/drawing/2014/main" id="{999FA0C8-0831-4E58-B3A3-EC93F1F870DB}"/>
              </a:ext>
            </a:extLst>
          </p:cNvPr>
          <p:cNvCxnSpPr>
            <a:cxnSpLocks/>
          </p:cNvCxnSpPr>
          <p:nvPr userDrawn="1"/>
        </p:nvCxnSpPr>
        <p:spPr>
          <a:xfrm rot="11700000" flipH="1">
            <a:off x="4181313" y="4923713"/>
            <a:ext cx="466166" cy="808900"/>
          </a:xfrm>
          <a:prstGeom prst="line">
            <a:avLst/>
          </a:prstGeom>
          <a:ln w="15875">
            <a:solidFill>
              <a:srgbClr val="F9A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平行四边形 12">
            <a:extLst>
              <a:ext uri="{FF2B5EF4-FFF2-40B4-BE49-F238E27FC236}">
                <a16:creationId xmlns:a16="http://schemas.microsoft.com/office/drawing/2014/main" id="{82EAB21B-FEAE-446C-9D73-39648C959264}"/>
              </a:ext>
            </a:extLst>
          </p:cNvPr>
          <p:cNvSpPr/>
          <p:nvPr userDrawn="1"/>
        </p:nvSpPr>
        <p:spPr>
          <a:xfrm rot="900000">
            <a:off x="3968083" y="4838437"/>
            <a:ext cx="1444317" cy="2036428"/>
          </a:xfrm>
          <a:custGeom>
            <a:avLst/>
            <a:gdLst>
              <a:gd name="connsiteX0" fmla="*/ 0 w 1393187"/>
              <a:gd name="connsiteY0" fmla="*/ 1951236 h 1951236"/>
              <a:gd name="connsiteX1" fmla="*/ 1128621 w 1393187"/>
              <a:gd name="connsiteY1" fmla="*/ 0 h 1951236"/>
              <a:gd name="connsiteX2" fmla="*/ 1393187 w 1393187"/>
              <a:gd name="connsiteY2" fmla="*/ 0 h 1951236"/>
              <a:gd name="connsiteX3" fmla="*/ 264566 w 1393187"/>
              <a:gd name="connsiteY3" fmla="*/ 1951236 h 1951236"/>
              <a:gd name="connsiteX4" fmla="*/ 0 w 1393187"/>
              <a:gd name="connsiteY4" fmla="*/ 1951236 h 1951236"/>
              <a:gd name="connsiteX0" fmla="*/ 0 w 1393187"/>
              <a:gd name="connsiteY0" fmla="*/ 1951236 h 1951236"/>
              <a:gd name="connsiteX1" fmla="*/ 1128621 w 1393187"/>
              <a:gd name="connsiteY1" fmla="*/ 0 h 1951236"/>
              <a:gd name="connsiteX2" fmla="*/ 1393187 w 1393187"/>
              <a:gd name="connsiteY2" fmla="*/ 0 h 1951236"/>
              <a:gd name="connsiteX3" fmla="*/ 313396 w 1393187"/>
              <a:gd name="connsiteY3" fmla="*/ 1866660 h 1951236"/>
              <a:gd name="connsiteX4" fmla="*/ 0 w 1393187"/>
              <a:gd name="connsiteY4" fmla="*/ 1951236 h 1951236"/>
              <a:gd name="connsiteX0" fmla="*/ 0 w 1444317"/>
              <a:gd name="connsiteY0" fmla="*/ 2036428 h 2036428"/>
              <a:gd name="connsiteX1" fmla="*/ 1128621 w 1444317"/>
              <a:gd name="connsiteY1" fmla="*/ 85192 h 2036428"/>
              <a:gd name="connsiteX2" fmla="*/ 1444317 w 1444317"/>
              <a:gd name="connsiteY2" fmla="*/ 0 h 2036428"/>
              <a:gd name="connsiteX3" fmla="*/ 313396 w 1444317"/>
              <a:gd name="connsiteY3" fmla="*/ 1951852 h 2036428"/>
              <a:gd name="connsiteX4" fmla="*/ 0 w 1444317"/>
              <a:gd name="connsiteY4" fmla="*/ 2036428 h 20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317" h="2036428">
                <a:moveTo>
                  <a:pt x="0" y="2036428"/>
                </a:moveTo>
                <a:lnTo>
                  <a:pt x="1128621" y="85192"/>
                </a:lnTo>
                <a:lnTo>
                  <a:pt x="1444317" y="0"/>
                </a:lnTo>
                <a:lnTo>
                  <a:pt x="313396" y="1951852"/>
                </a:lnTo>
                <a:lnTo>
                  <a:pt x="0" y="2036428"/>
                </a:lnTo>
                <a:close/>
              </a:path>
            </a:pathLst>
          </a:custGeom>
          <a:solidFill>
            <a:srgbClr val="FF99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ABE3318-E21C-40A2-8580-E65CF3EBD688}"/>
              </a:ext>
            </a:extLst>
          </p:cNvPr>
          <p:cNvSpPr/>
          <p:nvPr userDrawn="1"/>
        </p:nvSpPr>
        <p:spPr>
          <a:xfrm rot="18900000">
            <a:off x="-190067" y="5125942"/>
            <a:ext cx="1262758" cy="2518044"/>
          </a:xfrm>
          <a:custGeom>
            <a:avLst/>
            <a:gdLst>
              <a:gd name="connsiteX0" fmla="*/ 1262758 w 1262758"/>
              <a:gd name="connsiteY0" fmla="*/ 0 h 2518044"/>
              <a:gd name="connsiteX1" fmla="*/ 1262758 w 1262758"/>
              <a:gd name="connsiteY1" fmla="*/ 2518044 h 2518044"/>
              <a:gd name="connsiteX2" fmla="*/ 0 w 1262758"/>
              <a:gd name="connsiteY2" fmla="*/ 1255286 h 2518044"/>
              <a:gd name="connsiteX3" fmla="*/ 1255286 w 1262758"/>
              <a:gd name="connsiteY3" fmla="*/ 0 h 251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2758" h="2518044">
                <a:moveTo>
                  <a:pt x="1262758" y="0"/>
                </a:moveTo>
                <a:lnTo>
                  <a:pt x="1262758" y="2518044"/>
                </a:lnTo>
                <a:lnTo>
                  <a:pt x="0" y="1255286"/>
                </a:lnTo>
                <a:lnTo>
                  <a:pt x="1255286" y="0"/>
                </a:lnTo>
                <a:close/>
              </a:path>
            </a:pathLst>
          </a:custGeom>
          <a:solidFill>
            <a:srgbClr val="F9AD3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5" name="直接连接符 31">
            <a:extLst>
              <a:ext uri="{FF2B5EF4-FFF2-40B4-BE49-F238E27FC236}">
                <a16:creationId xmlns:a16="http://schemas.microsoft.com/office/drawing/2014/main" id="{BDC1E4D9-A440-499D-B8BA-C185D0C18C07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4575" y="3697218"/>
            <a:ext cx="2264009" cy="22730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4">
            <a:extLst>
              <a:ext uri="{FF2B5EF4-FFF2-40B4-BE49-F238E27FC236}">
                <a16:creationId xmlns:a16="http://schemas.microsoft.com/office/drawing/2014/main" id="{173F6AB2-5ED1-4974-B6A6-3EB6FE5FA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-7783" y="195915"/>
            <a:ext cx="2019090" cy="2022288"/>
          </a:xfrm>
          <a:prstGeom prst="line">
            <a:avLst/>
          </a:prstGeom>
          <a:ln w="15875">
            <a:solidFill>
              <a:srgbClr val="F9A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601C7454-8497-44A2-93E7-523A77FE392F}"/>
              </a:ext>
            </a:extLst>
          </p:cNvPr>
          <p:cNvSpPr/>
          <p:nvPr userDrawn="1"/>
        </p:nvSpPr>
        <p:spPr>
          <a:xfrm rot="18900000">
            <a:off x="3570225" y="-506148"/>
            <a:ext cx="1028700" cy="1028700"/>
          </a:xfrm>
          <a:custGeom>
            <a:avLst/>
            <a:gdLst>
              <a:gd name="connsiteX0" fmla="*/ 30821 w 1028700"/>
              <a:gd name="connsiteY0" fmla="*/ 0 h 1028700"/>
              <a:gd name="connsiteX1" fmla="*/ 1028700 w 1028700"/>
              <a:gd name="connsiteY1" fmla="*/ 997878 h 1028700"/>
              <a:gd name="connsiteX2" fmla="*/ 1028700 w 1028700"/>
              <a:gd name="connsiteY2" fmla="*/ 1028700 h 1028700"/>
              <a:gd name="connsiteX3" fmla="*/ 0 w 1028700"/>
              <a:gd name="connsiteY3" fmla="*/ 1028700 h 1028700"/>
              <a:gd name="connsiteX4" fmla="*/ 0 w 1028700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700" h="1028700">
                <a:moveTo>
                  <a:pt x="30821" y="0"/>
                </a:moveTo>
                <a:lnTo>
                  <a:pt x="1028700" y="997878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9AD3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16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C56410-E042-46FD-9B3F-190197A99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7A47F5-B8BB-4BE8-BE85-336A48CAB9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6" name="자유형 5"/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96FCAC1-D11F-47C2-A563-A30C11B7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4482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algn="ctr"/>
            <a:fld id="{5D878A70-FB77-4F9B-8311-4FBED7F04F1E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5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C56410-E042-46FD-9B3F-190197A993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005D9DE-6796-46FE-9125-598432ED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4482"/>
            <a:ext cx="2743200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33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AE1B78-4D34-447B-9012-47480972BEFA}"/>
              </a:ext>
            </a:extLst>
          </p:cNvPr>
          <p:cNvSpPr/>
          <p:nvPr userDrawn="1"/>
        </p:nvSpPr>
        <p:spPr>
          <a:xfrm>
            <a:off x="6145286" y="0"/>
            <a:ext cx="6096000" cy="6858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 userDrawn="1"/>
        </p:nvSpPr>
        <p:spPr>
          <a:xfrm>
            <a:off x="3538284" y="871284"/>
            <a:ext cx="5115432" cy="5115432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E32739-579C-46F0-AE85-5F8B47C83AB7}"/>
              </a:ext>
            </a:extLst>
          </p:cNvPr>
          <p:cNvCxnSpPr/>
          <p:nvPr userDrawn="1"/>
        </p:nvCxnSpPr>
        <p:spPr>
          <a:xfrm>
            <a:off x="393700" y="3733735"/>
            <a:ext cx="2819400" cy="0"/>
          </a:xfrm>
          <a:prstGeom prst="line">
            <a:avLst/>
          </a:prstGeom>
          <a:ln w="2222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 t="28296" r="12243" b="41084"/>
          <a:stretch/>
        </p:blipFill>
        <p:spPr>
          <a:xfrm>
            <a:off x="656067" y="6206602"/>
            <a:ext cx="1575610" cy="483491"/>
          </a:xfrm>
          <a:prstGeom prst="rect">
            <a:avLst/>
          </a:prstGeom>
        </p:spPr>
      </p:pic>
      <p:grpSp>
        <p:nvGrpSpPr>
          <p:cNvPr id="12" name="그룹 11"/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87A47F5-B8BB-4BE8-BE85-336A48CAB9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14" name="자유형 13"/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BE5F6750-0B5F-4912-A927-83262683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32793" y="6486182"/>
            <a:ext cx="2743200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64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785C0-A52C-4328-A9CB-57B21A8F66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355" y="5910964"/>
            <a:ext cx="608645" cy="9470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721E2E-4E72-47DD-BABB-99C0F8694B77}"/>
              </a:ext>
            </a:extLst>
          </p:cNvPr>
          <p:cNvGrpSpPr/>
          <p:nvPr userDrawn="1"/>
        </p:nvGrpSpPr>
        <p:grpSpPr>
          <a:xfrm>
            <a:off x="1" y="334107"/>
            <a:ext cx="2231676" cy="537177"/>
            <a:chOff x="1" y="334107"/>
            <a:chExt cx="2231676" cy="5371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BAC8F53-F11D-4981-824E-F38FBFBCE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7" y="346451"/>
              <a:ext cx="1575610" cy="524833"/>
            </a:xfrm>
            <a:prstGeom prst="rect">
              <a:avLst/>
            </a:prstGeom>
          </p:spPr>
        </p:pic>
        <p:sp>
          <p:nvSpPr>
            <p:cNvPr id="7" name="자유형 5">
              <a:extLst>
                <a:ext uri="{FF2B5EF4-FFF2-40B4-BE49-F238E27FC236}">
                  <a16:creationId xmlns:a16="http://schemas.microsoft.com/office/drawing/2014/main" id="{D28C54F9-2B4E-4FDB-9042-B56051BC9726}"/>
                </a:ext>
              </a:extLst>
            </p:cNvPr>
            <p:cNvSpPr/>
            <p:nvPr userDrawn="1"/>
          </p:nvSpPr>
          <p:spPr>
            <a:xfrm>
              <a:off x="1" y="334107"/>
              <a:ext cx="612841" cy="518747"/>
            </a:xfrm>
            <a:custGeom>
              <a:avLst/>
              <a:gdLst>
                <a:gd name="connsiteX0" fmla="*/ 0 w 612841"/>
                <a:gd name="connsiteY0" fmla="*/ 0 h 518747"/>
                <a:gd name="connsiteX1" fmla="*/ 483154 w 612841"/>
                <a:gd name="connsiteY1" fmla="*/ 0 h 518747"/>
                <a:gd name="connsiteX2" fmla="*/ 612841 w 612841"/>
                <a:gd name="connsiteY2" fmla="*/ 259374 h 518747"/>
                <a:gd name="connsiteX3" fmla="*/ 483154 w 612841"/>
                <a:gd name="connsiteY3" fmla="*/ 518747 h 518747"/>
                <a:gd name="connsiteX4" fmla="*/ 0 w 612841"/>
                <a:gd name="connsiteY4" fmla="*/ 518747 h 51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841" h="518747">
                  <a:moveTo>
                    <a:pt x="0" y="0"/>
                  </a:moveTo>
                  <a:lnTo>
                    <a:pt x="483154" y="0"/>
                  </a:lnTo>
                  <a:lnTo>
                    <a:pt x="612841" y="259374"/>
                  </a:lnTo>
                  <a:lnTo>
                    <a:pt x="483154" y="518747"/>
                  </a:lnTo>
                  <a:lnTo>
                    <a:pt x="0" y="51874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031208B5-042E-436D-B890-5F4348EF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4482"/>
            <a:ext cx="2743200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6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7">
            <a:extLst>
              <a:ext uri="{FF2B5EF4-FFF2-40B4-BE49-F238E27FC236}">
                <a16:creationId xmlns:a16="http://schemas.microsoft.com/office/drawing/2014/main" id="{1DE046DD-ACC3-4496-BAC4-3B7D55ED18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09503E6-D212-4483-B8B0-4A6604D2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4482"/>
            <a:ext cx="2743200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4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11439" y="1"/>
            <a:ext cx="12192000" cy="232084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6096000" y="2132856"/>
            <a:ext cx="0" cy="180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867508" y="476672"/>
            <a:ext cx="10456985" cy="5262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ko-KR" altLang="en-US" sz="38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02650" y="1403927"/>
            <a:ext cx="10986702" cy="5454073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127000" dist="508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707A18C-0D56-4306-98C2-BCBA6209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4482"/>
            <a:ext cx="2743200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68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9" r:id="rId14"/>
    <p:sldLayoutId id="2147483674" r:id="rId15"/>
    <p:sldLayoutId id="2147483675" r:id="rId16"/>
    <p:sldLayoutId id="2147483676" r:id="rId17"/>
    <p:sldLayoutId id="2147483680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452B6CFF-F4A3-4BBA-AC99-EE23E8F50134}"/>
              </a:ext>
            </a:extLst>
          </p:cNvPr>
          <p:cNvSpPr/>
          <p:nvPr/>
        </p:nvSpPr>
        <p:spPr>
          <a:xfrm>
            <a:off x="3884905" y="5048250"/>
            <a:ext cx="8307095" cy="1600200"/>
          </a:xfrm>
          <a:custGeom>
            <a:avLst/>
            <a:gdLst>
              <a:gd name="connsiteX0" fmla="*/ 0 w 8321383"/>
              <a:gd name="connsiteY0" fmla="*/ 0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0 w 8321383"/>
              <a:gd name="connsiteY4" fmla="*/ 0 h 1600200"/>
              <a:gd name="connsiteX0" fmla="*/ 1595437 w 8321383"/>
              <a:gd name="connsiteY0" fmla="*/ 14287 h 1600200"/>
              <a:gd name="connsiteX1" fmla="*/ 8321383 w 8321383"/>
              <a:gd name="connsiteY1" fmla="*/ 0 h 1600200"/>
              <a:gd name="connsiteX2" fmla="*/ 8321383 w 8321383"/>
              <a:gd name="connsiteY2" fmla="*/ 1600200 h 1600200"/>
              <a:gd name="connsiteX3" fmla="*/ 0 w 8321383"/>
              <a:gd name="connsiteY3" fmla="*/ 1600200 h 1600200"/>
              <a:gd name="connsiteX4" fmla="*/ 1595437 w 8321383"/>
              <a:gd name="connsiteY4" fmla="*/ 14287 h 1600200"/>
              <a:gd name="connsiteX0" fmla="*/ 1581149 w 8307095"/>
              <a:gd name="connsiteY0" fmla="*/ 14287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1149 w 8307095"/>
              <a:gd name="connsiteY4" fmla="*/ 14287 h 1600200"/>
              <a:gd name="connsiteX0" fmla="*/ 1585911 w 8307095"/>
              <a:gd name="connsiteY0" fmla="*/ 16668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5911 w 8307095"/>
              <a:gd name="connsiteY4" fmla="*/ 16668 h 1600200"/>
              <a:gd name="connsiteX0" fmla="*/ 1583530 w 8307095"/>
              <a:gd name="connsiteY0" fmla="*/ 9524 h 1600200"/>
              <a:gd name="connsiteX1" fmla="*/ 8307095 w 8307095"/>
              <a:gd name="connsiteY1" fmla="*/ 0 h 1600200"/>
              <a:gd name="connsiteX2" fmla="*/ 8307095 w 8307095"/>
              <a:gd name="connsiteY2" fmla="*/ 1600200 h 1600200"/>
              <a:gd name="connsiteX3" fmla="*/ 0 w 8307095"/>
              <a:gd name="connsiteY3" fmla="*/ 1600200 h 1600200"/>
              <a:gd name="connsiteX4" fmla="*/ 1583530 w 8307095"/>
              <a:gd name="connsiteY4" fmla="*/ 9524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7095" h="1600200">
                <a:moveTo>
                  <a:pt x="1583530" y="9524"/>
                </a:moveTo>
                <a:lnTo>
                  <a:pt x="8307095" y="0"/>
                </a:lnTo>
                <a:lnTo>
                  <a:pt x="8307095" y="1600200"/>
                </a:lnTo>
                <a:lnTo>
                  <a:pt x="0" y="1600200"/>
                </a:lnTo>
                <a:lnTo>
                  <a:pt x="1583530" y="95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文本框 45">
            <a:extLst>
              <a:ext uri="{FF2B5EF4-FFF2-40B4-BE49-F238E27FC236}">
                <a16:creationId xmlns:a16="http://schemas.microsoft.com/office/drawing/2014/main" id="{ED3A1DA9-4633-44AD-8042-E29DC1E243FF}"/>
              </a:ext>
            </a:extLst>
          </p:cNvPr>
          <p:cNvSpPr txBox="1"/>
          <p:nvPr/>
        </p:nvSpPr>
        <p:spPr>
          <a:xfrm>
            <a:off x="529406" y="2694239"/>
            <a:ext cx="5317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정보보안 이론</a:t>
            </a:r>
            <a:endParaRPr lang="en-US" altLang="ko-KR" sz="12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  <a:p>
            <a:endParaRPr lang="en-US" altLang="ko-KR" sz="12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대칭키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 암호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ea typeface="Sandoll 네모니 01 Basic" panose="020B0600000101010101" pitchFamily="34" charset="-127"/>
              </a:rPr>
              <a:t>)</a:t>
            </a:r>
          </a:p>
          <a:p>
            <a:endParaRPr lang="en-US" altLang="ko-KR" sz="5000" b="1" dirty="0">
              <a:solidFill>
                <a:schemeClr val="bg1"/>
              </a:solidFill>
              <a:latin typeface="+mj-lt"/>
              <a:ea typeface="Sandoll 네모니 01 Basic" panose="020B0600000101010101" pitchFamily="34" charset="-127"/>
            </a:endParaRPr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39D1B499-1A48-490E-AD59-F7BA980D6B7F}"/>
              </a:ext>
            </a:extLst>
          </p:cNvPr>
          <p:cNvSpPr txBox="1"/>
          <p:nvPr/>
        </p:nvSpPr>
        <p:spPr>
          <a:xfrm>
            <a:off x="613746" y="2100288"/>
            <a:ext cx="1161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2020</a:t>
            </a:r>
            <a:endParaRPr lang="zh-CN" altLang="en-US" sz="3000" b="1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B904CF-6A34-473E-9B59-43E5CFF99A69}"/>
              </a:ext>
            </a:extLst>
          </p:cNvPr>
          <p:cNvGrpSpPr/>
          <p:nvPr/>
        </p:nvGrpSpPr>
        <p:grpSpPr>
          <a:xfrm>
            <a:off x="613746" y="4565462"/>
            <a:ext cx="4299349" cy="477054"/>
            <a:chOff x="869992" y="4633557"/>
            <a:chExt cx="4299349" cy="477054"/>
          </a:xfrm>
        </p:grpSpPr>
        <p:grpSp>
          <p:nvGrpSpPr>
            <p:cNvPr id="11" name="组合 67">
              <a:extLst>
                <a:ext uri="{FF2B5EF4-FFF2-40B4-BE49-F238E27FC236}">
                  <a16:creationId xmlns:a16="http://schemas.microsoft.com/office/drawing/2014/main" id="{FD23F446-8ECE-4E02-B93C-2DAF358C768E}"/>
                </a:ext>
              </a:extLst>
            </p:cNvPr>
            <p:cNvGrpSpPr/>
            <p:nvPr/>
          </p:nvGrpSpPr>
          <p:grpSpPr>
            <a:xfrm>
              <a:off x="869992" y="4674602"/>
              <a:ext cx="263539" cy="263539"/>
              <a:chOff x="8170864" y="5023541"/>
              <a:chExt cx="263539" cy="263539"/>
            </a:xfrm>
          </p:grpSpPr>
          <p:sp>
            <p:nvSpPr>
              <p:cNvPr id="12" name="Freeform 206">
                <a:extLst>
                  <a:ext uri="{FF2B5EF4-FFF2-40B4-BE49-F238E27FC236}">
                    <a16:creationId xmlns:a16="http://schemas.microsoft.com/office/drawing/2014/main" id="{C1411FED-C5B8-45EB-BABE-9C7D3929E93C}"/>
                  </a:ext>
                </a:extLst>
              </p:cNvPr>
              <p:cNvSpPr/>
              <p:nvPr/>
            </p:nvSpPr>
            <p:spPr>
              <a:xfrm>
                <a:off x="8232002" y="5084445"/>
                <a:ext cx="141263" cy="14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" y="16369"/>
                    </a:moveTo>
                    <a:cubicBezTo>
                      <a:pt x="844" y="16706"/>
                      <a:pt x="0" y="17887"/>
                      <a:pt x="0" y="19069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9069"/>
                      <a:pt x="21600" y="19069"/>
                      <a:pt x="21600" y="19069"/>
                    </a:cubicBezTo>
                    <a:cubicBezTo>
                      <a:pt x="21600" y="17887"/>
                      <a:pt x="20756" y="16706"/>
                      <a:pt x="19744" y="16369"/>
                    </a:cubicBezTo>
                    <a:cubicBezTo>
                      <a:pt x="19575" y="16369"/>
                      <a:pt x="19575" y="16369"/>
                      <a:pt x="19575" y="16369"/>
                    </a:cubicBezTo>
                    <a:cubicBezTo>
                      <a:pt x="18394" y="16031"/>
                      <a:pt x="17381" y="15694"/>
                      <a:pt x="16875" y="15525"/>
                    </a:cubicBezTo>
                    <a:cubicBezTo>
                      <a:pt x="14850" y="14681"/>
                      <a:pt x="14344" y="14175"/>
                      <a:pt x="14344" y="13837"/>
                    </a:cubicBezTo>
                    <a:cubicBezTo>
                      <a:pt x="14006" y="13500"/>
                      <a:pt x="14175" y="12994"/>
                      <a:pt x="14513" y="12319"/>
                    </a:cubicBezTo>
                    <a:cubicBezTo>
                      <a:pt x="14681" y="12150"/>
                      <a:pt x="14850" y="11812"/>
                      <a:pt x="15019" y="11644"/>
                    </a:cubicBezTo>
                    <a:cubicBezTo>
                      <a:pt x="15019" y="11475"/>
                      <a:pt x="15019" y="11475"/>
                      <a:pt x="15019" y="11475"/>
                    </a:cubicBezTo>
                    <a:cubicBezTo>
                      <a:pt x="15525" y="10800"/>
                      <a:pt x="15863" y="10125"/>
                      <a:pt x="16031" y="9281"/>
                    </a:cubicBezTo>
                    <a:cubicBezTo>
                      <a:pt x="16369" y="8269"/>
                      <a:pt x="16538" y="7256"/>
                      <a:pt x="16538" y="6244"/>
                    </a:cubicBezTo>
                    <a:cubicBezTo>
                      <a:pt x="16538" y="5400"/>
                      <a:pt x="16369" y="4556"/>
                      <a:pt x="16200" y="3713"/>
                    </a:cubicBezTo>
                    <a:cubicBezTo>
                      <a:pt x="15863" y="3038"/>
                      <a:pt x="15356" y="2363"/>
                      <a:pt x="14850" y="1688"/>
                    </a:cubicBezTo>
                    <a:cubicBezTo>
                      <a:pt x="13669" y="675"/>
                      <a:pt x="12319" y="0"/>
                      <a:pt x="10800" y="0"/>
                    </a:cubicBezTo>
                    <a:cubicBezTo>
                      <a:pt x="9281" y="0"/>
                      <a:pt x="7931" y="675"/>
                      <a:pt x="6750" y="1688"/>
                    </a:cubicBezTo>
                    <a:cubicBezTo>
                      <a:pt x="6244" y="2363"/>
                      <a:pt x="5737" y="3038"/>
                      <a:pt x="5400" y="3713"/>
                    </a:cubicBezTo>
                    <a:cubicBezTo>
                      <a:pt x="5231" y="4556"/>
                      <a:pt x="5062" y="5400"/>
                      <a:pt x="5062" y="6244"/>
                    </a:cubicBezTo>
                    <a:cubicBezTo>
                      <a:pt x="5062" y="7256"/>
                      <a:pt x="5231" y="8269"/>
                      <a:pt x="5569" y="9281"/>
                    </a:cubicBezTo>
                    <a:cubicBezTo>
                      <a:pt x="5737" y="10125"/>
                      <a:pt x="6075" y="10800"/>
                      <a:pt x="6581" y="11475"/>
                    </a:cubicBezTo>
                    <a:cubicBezTo>
                      <a:pt x="6581" y="11644"/>
                      <a:pt x="6581" y="11644"/>
                      <a:pt x="6581" y="11644"/>
                    </a:cubicBezTo>
                    <a:cubicBezTo>
                      <a:pt x="6750" y="11812"/>
                      <a:pt x="6919" y="12150"/>
                      <a:pt x="7087" y="12319"/>
                    </a:cubicBezTo>
                    <a:cubicBezTo>
                      <a:pt x="7425" y="12994"/>
                      <a:pt x="7594" y="13500"/>
                      <a:pt x="7256" y="13837"/>
                    </a:cubicBezTo>
                    <a:cubicBezTo>
                      <a:pt x="7256" y="14175"/>
                      <a:pt x="6750" y="14681"/>
                      <a:pt x="4725" y="15525"/>
                    </a:cubicBezTo>
                    <a:cubicBezTo>
                      <a:pt x="4219" y="15694"/>
                      <a:pt x="3206" y="16031"/>
                      <a:pt x="2025" y="16369"/>
                    </a:cubicBezTo>
                    <a:lnTo>
                      <a:pt x="1856" y="16369"/>
                    </a:lnTo>
                    <a:close/>
                    <a:moveTo>
                      <a:pt x="5062" y="16200"/>
                    </a:moveTo>
                    <a:cubicBezTo>
                      <a:pt x="5737" y="15862"/>
                      <a:pt x="6244" y="15694"/>
                      <a:pt x="6750" y="15356"/>
                    </a:cubicBezTo>
                    <a:cubicBezTo>
                      <a:pt x="7425" y="15019"/>
                      <a:pt x="7762" y="14681"/>
                      <a:pt x="8100" y="14344"/>
                    </a:cubicBezTo>
                    <a:cubicBezTo>
                      <a:pt x="8269" y="13669"/>
                      <a:pt x="8269" y="12825"/>
                      <a:pt x="7762" y="11812"/>
                    </a:cubicBezTo>
                    <a:cubicBezTo>
                      <a:pt x="7594" y="11644"/>
                      <a:pt x="7425" y="11475"/>
                      <a:pt x="7256" y="11306"/>
                    </a:cubicBezTo>
                    <a:cubicBezTo>
                      <a:pt x="7256" y="11306"/>
                      <a:pt x="7256" y="11306"/>
                      <a:pt x="7256" y="11306"/>
                    </a:cubicBezTo>
                    <a:cubicBezTo>
                      <a:pt x="6412" y="9787"/>
                      <a:pt x="5906" y="8100"/>
                      <a:pt x="5737" y="6244"/>
                    </a:cubicBezTo>
                    <a:cubicBezTo>
                      <a:pt x="5737" y="5400"/>
                      <a:pt x="5906" y="4725"/>
                      <a:pt x="6244" y="4050"/>
                    </a:cubicBezTo>
                    <a:cubicBezTo>
                      <a:pt x="6412" y="3375"/>
                      <a:pt x="6750" y="2869"/>
                      <a:pt x="7256" y="2363"/>
                    </a:cubicBezTo>
                    <a:cubicBezTo>
                      <a:pt x="8269" y="1350"/>
                      <a:pt x="9450" y="844"/>
                      <a:pt x="10800" y="844"/>
                    </a:cubicBezTo>
                    <a:cubicBezTo>
                      <a:pt x="10800" y="844"/>
                      <a:pt x="10800" y="844"/>
                      <a:pt x="10800" y="844"/>
                    </a:cubicBezTo>
                    <a:cubicBezTo>
                      <a:pt x="12150" y="844"/>
                      <a:pt x="13331" y="1350"/>
                      <a:pt x="14344" y="2363"/>
                    </a:cubicBezTo>
                    <a:cubicBezTo>
                      <a:pt x="14850" y="2869"/>
                      <a:pt x="15188" y="3375"/>
                      <a:pt x="15356" y="4050"/>
                    </a:cubicBezTo>
                    <a:cubicBezTo>
                      <a:pt x="15694" y="4725"/>
                      <a:pt x="15863" y="5400"/>
                      <a:pt x="15863" y="6244"/>
                    </a:cubicBezTo>
                    <a:cubicBezTo>
                      <a:pt x="15694" y="8100"/>
                      <a:pt x="15188" y="9787"/>
                      <a:pt x="14344" y="11306"/>
                    </a:cubicBezTo>
                    <a:cubicBezTo>
                      <a:pt x="14344" y="11306"/>
                      <a:pt x="14344" y="11306"/>
                      <a:pt x="14344" y="11306"/>
                    </a:cubicBezTo>
                    <a:cubicBezTo>
                      <a:pt x="14175" y="11475"/>
                      <a:pt x="14006" y="11644"/>
                      <a:pt x="14006" y="11812"/>
                    </a:cubicBezTo>
                    <a:cubicBezTo>
                      <a:pt x="13331" y="12825"/>
                      <a:pt x="13331" y="13669"/>
                      <a:pt x="13500" y="14344"/>
                    </a:cubicBezTo>
                    <a:cubicBezTo>
                      <a:pt x="13838" y="14681"/>
                      <a:pt x="14175" y="15019"/>
                      <a:pt x="14850" y="15356"/>
                    </a:cubicBezTo>
                    <a:cubicBezTo>
                      <a:pt x="15356" y="15694"/>
                      <a:pt x="15863" y="15862"/>
                      <a:pt x="16538" y="16200"/>
                    </a:cubicBezTo>
                    <a:cubicBezTo>
                      <a:pt x="17213" y="16369"/>
                      <a:pt x="18056" y="16706"/>
                      <a:pt x="19406" y="17044"/>
                    </a:cubicBezTo>
                    <a:cubicBezTo>
                      <a:pt x="20250" y="17381"/>
                      <a:pt x="20756" y="18225"/>
                      <a:pt x="20756" y="19069"/>
                    </a:cubicBezTo>
                    <a:cubicBezTo>
                      <a:pt x="20756" y="20756"/>
                      <a:pt x="20756" y="20756"/>
                      <a:pt x="20756" y="20756"/>
                    </a:cubicBez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19069"/>
                      <a:pt x="844" y="19069"/>
                      <a:pt x="844" y="19069"/>
                    </a:cubicBezTo>
                    <a:cubicBezTo>
                      <a:pt x="844" y="18225"/>
                      <a:pt x="1350" y="17381"/>
                      <a:pt x="2194" y="17044"/>
                    </a:cubicBezTo>
                    <a:cubicBezTo>
                      <a:pt x="3544" y="16706"/>
                      <a:pt x="4387" y="16369"/>
                      <a:pt x="5062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椭圆 66">
                <a:extLst>
                  <a:ext uri="{FF2B5EF4-FFF2-40B4-BE49-F238E27FC236}">
                    <a16:creationId xmlns:a16="http://schemas.microsoft.com/office/drawing/2014/main" id="{EDE84883-8FB2-455C-BF8D-D631C7EB97F9}"/>
                  </a:ext>
                </a:extLst>
              </p:cNvPr>
              <p:cNvSpPr/>
              <p:nvPr/>
            </p:nvSpPr>
            <p:spPr>
              <a:xfrm>
                <a:off x="8170864" y="5023541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74">
              <a:extLst>
                <a:ext uri="{FF2B5EF4-FFF2-40B4-BE49-F238E27FC236}">
                  <a16:creationId xmlns:a16="http://schemas.microsoft.com/office/drawing/2014/main" id="{52C2810B-BE01-4AD7-84C9-1B923CF578E0}"/>
                </a:ext>
              </a:extLst>
            </p:cNvPr>
            <p:cNvGrpSpPr/>
            <p:nvPr/>
          </p:nvGrpSpPr>
          <p:grpSpPr>
            <a:xfrm>
              <a:off x="2582576" y="4674601"/>
              <a:ext cx="263539" cy="263539"/>
              <a:chOff x="8114649" y="5598984"/>
              <a:chExt cx="263539" cy="263539"/>
            </a:xfrm>
          </p:grpSpPr>
          <p:sp>
            <p:nvSpPr>
              <p:cNvPr id="15" name="椭圆 71">
                <a:extLst>
                  <a:ext uri="{FF2B5EF4-FFF2-40B4-BE49-F238E27FC236}">
                    <a16:creationId xmlns:a16="http://schemas.microsoft.com/office/drawing/2014/main" id="{349DE0D9-C344-4565-8B27-D17A7F3ACDB5}"/>
                  </a:ext>
                </a:extLst>
              </p:cNvPr>
              <p:cNvSpPr/>
              <p:nvPr/>
            </p:nvSpPr>
            <p:spPr>
              <a:xfrm>
                <a:off x="8114649" y="5598984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 220">
                <a:extLst>
                  <a:ext uri="{FF2B5EF4-FFF2-40B4-BE49-F238E27FC236}">
                    <a16:creationId xmlns:a16="http://schemas.microsoft.com/office/drawing/2014/main" id="{A71FB9FB-41EE-4940-BAE2-8ABD5B3B6E98}"/>
                  </a:ext>
                </a:extLst>
              </p:cNvPr>
              <p:cNvSpPr/>
              <p:nvPr/>
            </p:nvSpPr>
            <p:spPr>
              <a:xfrm>
                <a:off x="8175787" y="5660122"/>
                <a:ext cx="141263" cy="141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869"/>
                    </a:moveTo>
                    <a:cubicBezTo>
                      <a:pt x="21600" y="2363"/>
                      <a:pt x="21094" y="1856"/>
                      <a:pt x="20587" y="1856"/>
                    </a:cubicBez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lnTo>
                      <a:pt x="21600" y="2869"/>
                    </a:ln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3DC71E-0D1B-4EB8-86A3-03FEA3FE5A4C}"/>
                </a:ext>
              </a:extLst>
            </p:cNvPr>
            <p:cNvSpPr txBox="1"/>
            <p:nvPr/>
          </p:nvSpPr>
          <p:spPr>
            <a:xfrm>
              <a:off x="1194669" y="4633557"/>
              <a:ext cx="114213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김언동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BEA6BE-4BA1-4C6B-A620-C6418B11B81C}"/>
                </a:ext>
              </a:extLst>
            </p:cNvPr>
            <p:cNvSpPr txBox="1"/>
            <p:nvPr/>
          </p:nvSpPr>
          <p:spPr>
            <a:xfrm>
              <a:off x="2907252" y="4633557"/>
              <a:ext cx="22620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</a:rPr>
                <a:t>2020-02-12</a:t>
              </a:r>
              <a:endParaRPr lang="ko-KR" alt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FD7FB4-10D8-48C3-92A0-2B56CD6C6611}"/>
              </a:ext>
            </a:extLst>
          </p:cNvPr>
          <p:cNvGrpSpPr/>
          <p:nvPr/>
        </p:nvGrpSpPr>
        <p:grpSpPr>
          <a:xfrm>
            <a:off x="5329394" y="5663684"/>
            <a:ext cx="6557426" cy="369332"/>
            <a:chOff x="5348247" y="5445023"/>
            <a:chExt cx="655742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CA7D1-DA67-4E1F-8508-9F2591D0E91E}"/>
                </a:ext>
              </a:extLst>
            </p:cNvPr>
            <p:cNvSpPr txBox="1"/>
            <p:nvPr/>
          </p:nvSpPr>
          <p:spPr>
            <a:xfrm>
              <a:off x="5646476" y="5445023"/>
              <a:ext cx="6259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컴퓨터 공학과 김언동</a:t>
              </a:r>
              <a:endParaRPr lang="en-US" altLang="ko-KR" b="1" dirty="0"/>
            </a:p>
          </p:txBody>
        </p:sp>
        <p:grpSp>
          <p:nvGrpSpPr>
            <p:cNvPr id="20" name="组合 67">
              <a:extLst>
                <a:ext uri="{FF2B5EF4-FFF2-40B4-BE49-F238E27FC236}">
                  <a16:creationId xmlns:a16="http://schemas.microsoft.com/office/drawing/2014/main" id="{3B184599-E13E-4838-B0CC-39F2B6F9F61A}"/>
                </a:ext>
              </a:extLst>
            </p:cNvPr>
            <p:cNvGrpSpPr/>
            <p:nvPr/>
          </p:nvGrpSpPr>
          <p:grpSpPr>
            <a:xfrm>
              <a:off x="5348247" y="5497919"/>
              <a:ext cx="263539" cy="263539"/>
              <a:chOff x="8170864" y="5023541"/>
              <a:chExt cx="263539" cy="263539"/>
            </a:xfrm>
          </p:grpSpPr>
          <p:sp>
            <p:nvSpPr>
              <p:cNvPr id="21" name="Freeform 206">
                <a:extLst>
                  <a:ext uri="{FF2B5EF4-FFF2-40B4-BE49-F238E27FC236}">
                    <a16:creationId xmlns:a16="http://schemas.microsoft.com/office/drawing/2014/main" id="{475CC12F-0438-4D5C-9BFB-C1344E556E83}"/>
                  </a:ext>
                </a:extLst>
              </p:cNvPr>
              <p:cNvSpPr/>
              <p:nvPr/>
            </p:nvSpPr>
            <p:spPr>
              <a:xfrm>
                <a:off x="8232002" y="5084445"/>
                <a:ext cx="141263" cy="14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" y="16369"/>
                    </a:moveTo>
                    <a:cubicBezTo>
                      <a:pt x="844" y="16706"/>
                      <a:pt x="0" y="17887"/>
                      <a:pt x="0" y="19069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9069"/>
                      <a:pt x="21600" y="19069"/>
                      <a:pt x="21600" y="19069"/>
                    </a:cubicBezTo>
                    <a:cubicBezTo>
                      <a:pt x="21600" y="17887"/>
                      <a:pt x="20756" y="16706"/>
                      <a:pt x="19744" y="16369"/>
                    </a:cubicBezTo>
                    <a:cubicBezTo>
                      <a:pt x="19575" y="16369"/>
                      <a:pt x="19575" y="16369"/>
                      <a:pt x="19575" y="16369"/>
                    </a:cubicBezTo>
                    <a:cubicBezTo>
                      <a:pt x="18394" y="16031"/>
                      <a:pt x="17381" y="15694"/>
                      <a:pt x="16875" y="15525"/>
                    </a:cubicBezTo>
                    <a:cubicBezTo>
                      <a:pt x="14850" y="14681"/>
                      <a:pt x="14344" y="14175"/>
                      <a:pt x="14344" y="13837"/>
                    </a:cubicBezTo>
                    <a:cubicBezTo>
                      <a:pt x="14006" y="13500"/>
                      <a:pt x="14175" y="12994"/>
                      <a:pt x="14513" y="12319"/>
                    </a:cubicBezTo>
                    <a:cubicBezTo>
                      <a:pt x="14681" y="12150"/>
                      <a:pt x="14850" y="11812"/>
                      <a:pt x="15019" y="11644"/>
                    </a:cubicBezTo>
                    <a:cubicBezTo>
                      <a:pt x="15019" y="11475"/>
                      <a:pt x="15019" y="11475"/>
                      <a:pt x="15019" y="11475"/>
                    </a:cubicBezTo>
                    <a:cubicBezTo>
                      <a:pt x="15525" y="10800"/>
                      <a:pt x="15863" y="10125"/>
                      <a:pt x="16031" y="9281"/>
                    </a:cubicBezTo>
                    <a:cubicBezTo>
                      <a:pt x="16369" y="8269"/>
                      <a:pt x="16538" y="7256"/>
                      <a:pt x="16538" y="6244"/>
                    </a:cubicBezTo>
                    <a:cubicBezTo>
                      <a:pt x="16538" y="5400"/>
                      <a:pt x="16369" y="4556"/>
                      <a:pt x="16200" y="3713"/>
                    </a:cubicBezTo>
                    <a:cubicBezTo>
                      <a:pt x="15863" y="3038"/>
                      <a:pt x="15356" y="2363"/>
                      <a:pt x="14850" y="1688"/>
                    </a:cubicBezTo>
                    <a:cubicBezTo>
                      <a:pt x="13669" y="675"/>
                      <a:pt x="12319" y="0"/>
                      <a:pt x="10800" y="0"/>
                    </a:cubicBezTo>
                    <a:cubicBezTo>
                      <a:pt x="9281" y="0"/>
                      <a:pt x="7931" y="675"/>
                      <a:pt x="6750" y="1688"/>
                    </a:cubicBezTo>
                    <a:cubicBezTo>
                      <a:pt x="6244" y="2363"/>
                      <a:pt x="5737" y="3038"/>
                      <a:pt x="5400" y="3713"/>
                    </a:cubicBezTo>
                    <a:cubicBezTo>
                      <a:pt x="5231" y="4556"/>
                      <a:pt x="5062" y="5400"/>
                      <a:pt x="5062" y="6244"/>
                    </a:cubicBezTo>
                    <a:cubicBezTo>
                      <a:pt x="5062" y="7256"/>
                      <a:pt x="5231" y="8269"/>
                      <a:pt x="5569" y="9281"/>
                    </a:cubicBezTo>
                    <a:cubicBezTo>
                      <a:pt x="5737" y="10125"/>
                      <a:pt x="6075" y="10800"/>
                      <a:pt x="6581" y="11475"/>
                    </a:cubicBezTo>
                    <a:cubicBezTo>
                      <a:pt x="6581" y="11644"/>
                      <a:pt x="6581" y="11644"/>
                      <a:pt x="6581" y="11644"/>
                    </a:cubicBezTo>
                    <a:cubicBezTo>
                      <a:pt x="6750" y="11812"/>
                      <a:pt x="6919" y="12150"/>
                      <a:pt x="7087" y="12319"/>
                    </a:cubicBezTo>
                    <a:cubicBezTo>
                      <a:pt x="7425" y="12994"/>
                      <a:pt x="7594" y="13500"/>
                      <a:pt x="7256" y="13837"/>
                    </a:cubicBezTo>
                    <a:cubicBezTo>
                      <a:pt x="7256" y="14175"/>
                      <a:pt x="6750" y="14681"/>
                      <a:pt x="4725" y="15525"/>
                    </a:cubicBezTo>
                    <a:cubicBezTo>
                      <a:pt x="4219" y="15694"/>
                      <a:pt x="3206" y="16031"/>
                      <a:pt x="2025" y="16369"/>
                    </a:cubicBezTo>
                    <a:lnTo>
                      <a:pt x="1856" y="16369"/>
                    </a:lnTo>
                    <a:close/>
                    <a:moveTo>
                      <a:pt x="5062" y="16200"/>
                    </a:moveTo>
                    <a:cubicBezTo>
                      <a:pt x="5737" y="15862"/>
                      <a:pt x="6244" y="15694"/>
                      <a:pt x="6750" y="15356"/>
                    </a:cubicBezTo>
                    <a:cubicBezTo>
                      <a:pt x="7425" y="15019"/>
                      <a:pt x="7762" y="14681"/>
                      <a:pt x="8100" y="14344"/>
                    </a:cubicBezTo>
                    <a:cubicBezTo>
                      <a:pt x="8269" y="13669"/>
                      <a:pt x="8269" y="12825"/>
                      <a:pt x="7762" y="11812"/>
                    </a:cubicBezTo>
                    <a:cubicBezTo>
                      <a:pt x="7594" y="11644"/>
                      <a:pt x="7425" y="11475"/>
                      <a:pt x="7256" y="11306"/>
                    </a:cubicBezTo>
                    <a:cubicBezTo>
                      <a:pt x="7256" y="11306"/>
                      <a:pt x="7256" y="11306"/>
                      <a:pt x="7256" y="11306"/>
                    </a:cubicBezTo>
                    <a:cubicBezTo>
                      <a:pt x="6412" y="9787"/>
                      <a:pt x="5906" y="8100"/>
                      <a:pt x="5737" y="6244"/>
                    </a:cubicBezTo>
                    <a:cubicBezTo>
                      <a:pt x="5737" y="5400"/>
                      <a:pt x="5906" y="4725"/>
                      <a:pt x="6244" y="4050"/>
                    </a:cubicBezTo>
                    <a:cubicBezTo>
                      <a:pt x="6412" y="3375"/>
                      <a:pt x="6750" y="2869"/>
                      <a:pt x="7256" y="2363"/>
                    </a:cubicBezTo>
                    <a:cubicBezTo>
                      <a:pt x="8269" y="1350"/>
                      <a:pt x="9450" y="844"/>
                      <a:pt x="10800" y="844"/>
                    </a:cubicBezTo>
                    <a:cubicBezTo>
                      <a:pt x="10800" y="844"/>
                      <a:pt x="10800" y="844"/>
                      <a:pt x="10800" y="844"/>
                    </a:cubicBezTo>
                    <a:cubicBezTo>
                      <a:pt x="12150" y="844"/>
                      <a:pt x="13331" y="1350"/>
                      <a:pt x="14344" y="2363"/>
                    </a:cubicBezTo>
                    <a:cubicBezTo>
                      <a:pt x="14850" y="2869"/>
                      <a:pt x="15188" y="3375"/>
                      <a:pt x="15356" y="4050"/>
                    </a:cubicBezTo>
                    <a:cubicBezTo>
                      <a:pt x="15694" y="4725"/>
                      <a:pt x="15863" y="5400"/>
                      <a:pt x="15863" y="6244"/>
                    </a:cubicBezTo>
                    <a:cubicBezTo>
                      <a:pt x="15694" y="8100"/>
                      <a:pt x="15188" y="9787"/>
                      <a:pt x="14344" y="11306"/>
                    </a:cubicBezTo>
                    <a:cubicBezTo>
                      <a:pt x="14344" y="11306"/>
                      <a:pt x="14344" y="11306"/>
                      <a:pt x="14344" y="11306"/>
                    </a:cubicBezTo>
                    <a:cubicBezTo>
                      <a:pt x="14175" y="11475"/>
                      <a:pt x="14006" y="11644"/>
                      <a:pt x="14006" y="11812"/>
                    </a:cubicBezTo>
                    <a:cubicBezTo>
                      <a:pt x="13331" y="12825"/>
                      <a:pt x="13331" y="13669"/>
                      <a:pt x="13500" y="14344"/>
                    </a:cubicBezTo>
                    <a:cubicBezTo>
                      <a:pt x="13838" y="14681"/>
                      <a:pt x="14175" y="15019"/>
                      <a:pt x="14850" y="15356"/>
                    </a:cubicBezTo>
                    <a:cubicBezTo>
                      <a:pt x="15356" y="15694"/>
                      <a:pt x="15863" y="15862"/>
                      <a:pt x="16538" y="16200"/>
                    </a:cubicBezTo>
                    <a:cubicBezTo>
                      <a:pt x="17213" y="16369"/>
                      <a:pt x="18056" y="16706"/>
                      <a:pt x="19406" y="17044"/>
                    </a:cubicBezTo>
                    <a:cubicBezTo>
                      <a:pt x="20250" y="17381"/>
                      <a:pt x="20756" y="18225"/>
                      <a:pt x="20756" y="19069"/>
                    </a:cubicBezTo>
                    <a:cubicBezTo>
                      <a:pt x="20756" y="20756"/>
                      <a:pt x="20756" y="20756"/>
                      <a:pt x="20756" y="20756"/>
                    </a:cubicBez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19069"/>
                      <a:pt x="844" y="19069"/>
                      <a:pt x="844" y="19069"/>
                    </a:cubicBezTo>
                    <a:cubicBezTo>
                      <a:pt x="844" y="18225"/>
                      <a:pt x="1350" y="17381"/>
                      <a:pt x="2194" y="17044"/>
                    </a:cubicBezTo>
                    <a:cubicBezTo>
                      <a:pt x="3544" y="16706"/>
                      <a:pt x="4387" y="16369"/>
                      <a:pt x="5062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椭圆 66">
                <a:extLst>
                  <a:ext uri="{FF2B5EF4-FFF2-40B4-BE49-F238E27FC236}">
                    <a16:creationId xmlns:a16="http://schemas.microsoft.com/office/drawing/2014/main" id="{D691E8C8-F5E1-4310-9FF8-EE2C611DF608}"/>
                  </a:ext>
                </a:extLst>
              </p:cNvPr>
              <p:cNvSpPr/>
              <p:nvPr/>
            </p:nvSpPr>
            <p:spPr>
              <a:xfrm>
                <a:off x="8170864" y="5023541"/>
                <a:ext cx="263539" cy="26353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7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914E9-6AC2-4919-9181-2A1EACC47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latin typeface="+mj-lt"/>
              </a:rPr>
              <a:t>스트림 암호의 종류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93B4E1-4E38-4067-B700-6B873DBB4BB0}"/>
              </a:ext>
            </a:extLst>
          </p:cNvPr>
          <p:cNvCxnSpPr>
            <a:cxnSpLocks/>
          </p:cNvCxnSpPr>
          <p:nvPr/>
        </p:nvCxnSpPr>
        <p:spPr>
          <a:xfrm>
            <a:off x="6042891" y="2243692"/>
            <a:ext cx="0" cy="40093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406B4E-57A1-47B8-8CAA-61D63A5C2D67}"/>
              </a:ext>
            </a:extLst>
          </p:cNvPr>
          <p:cNvCxnSpPr>
            <a:cxnSpLocks/>
          </p:cNvCxnSpPr>
          <p:nvPr/>
        </p:nvCxnSpPr>
        <p:spPr>
          <a:xfrm>
            <a:off x="867508" y="2784106"/>
            <a:ext cx="266078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9AE5D0-015B-40B7-8D8A-C814024DD0FB}"/>
              </a:ext>
            </a:extLst>
          </p:cNvPr>
          <p:cNvSpPr txBox="1"/>
          <p:nvPr/>
        </p:nvSpPr>
        <p:spPr>
          <a:xfrm>
            <a:off x="785091" y="2298366"/>
            <a:ext cx="340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동기식 스트림 암호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D7AB88-8B7B-475C-82D0-18667A922730}"/>
              </a:ext>
            </a:extLst>
          </p:cNvPr>
          <p:cNvCxnSpPr>
            <a:cxnSpLocks/>
          </p:cNvCxnSpPr>
          <p:nvPr/>
        </p:nvCxnSpPr>
        <p:spPr>
          <a:xfrm>
            <a:off x="6231527" y="2808181"/>
            <a:ext cx="294941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47CC60-1735-47D3-9249-B219E029E926}"/>
              </a:ext>
            </a:extLst>
          </p:cNvPr>
          <p:cNvSpPr txBox="1"/>
          <p:nvPr/>
        </p:nvSpPr>
        <p:spPr>
          <a:xfrm>
            <a:off x="6149109" y="2322441"/>
            <a:ext cx="3693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비동기식 스트림 암호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15B65-6EF9-4DE9-9F5F-4FF856E9F95A}"/>
              </a:ext>
            </a:extLst>
          </p:cNvPr>
          <p:cNvSpPr txBox="1"/>
          <p:nvPr/>
        </p:nvSpPr>
        <p:spPr>
          <a:xfrm>
            <a:off x="867508" y="3429000"/>
            <a:ext cx="517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키는 </a:t>
            </a:r>
            <a:r>
              <a:rPr lang="ko-KR" altLang="en-US" b="1" dirty="0" err="1"/>
              <a:t>평문</a:t>
            </a:r>
            <a:r>
              <a:rPr lang="en-US" altLang="ko-KR" b="1" dirty="0"/>
              <a:t> </a:t>
            </a:r>
            <a:r>
              <a:rPr lang="ko-KR" altLang="en-US" b="1" dirty="0"/>
              <a:t>혹은 암호문과 독립적이다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    (A5/1,RC4,ETC)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6C0A4-16F6-43B4-91B4-81F6488F0056}"/>
              </a:ext>
            </a:extLst>
          </p:cNvPr>
          <p:cNvSpPr txBox="1"/>
          <p:nvPr/>
        </p:nvSpPr>
        <p:spPr>
          <a:xfrm>
            <a:off x="6195291" y="3436464"/>
            <a:ext cx="442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키는 </a:t>
            </a:r>
            <a:r>
              <a:rPr lang="ko-KR" altLang="en-US" b="1" dirty="0" err="1"/>
              <a:t>평문</a:t>
            </a:r>
            <a:r>
              <a:rPr lang="en-US" altLang="ko-KR" b="1" dirty="0"/>
              <a:t> </a:t>
            </a:r>
            <a:r>
              <a:rPr lang="ko-KR" altLang="en-US" b="1" dirty="0"/>
              <a:t>혹은 암호문과 종속적이다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CBF0CC2-8259-4D3D-9EE8-BC75E4E3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89" y="4202229"/>
            <a:ext cx="5277767" cy="24178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174AE2-0FB8-4188-B377-1A9BD09D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275" y="4248355"/>
            <a:ext cx="5277767" cy="241789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C49648-491D-42E0-AB0C-FEC7BAFE4A3D}"/>
              </a:ext>
            </a:extLst>
          </p:cNvPr>
          <p:cNvCxnSpPr/>
          <p:nvPr/>
        </p:nvCxnSpPr>
        <p:spPr>
          <a:xfrm flipV="1">
            <a:off x="6574971" y="5181600"/>
            <a:ext cx="674914" cy="674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159B90-C007-4E90-AED7-ACDC03AC0313}"/>
              </a:ext>
            </a:extLst>
          </p:cNvPr>
          <p:cNvCxnSpPr>
            <a:cxnSpLocks/>
          </p:cNvCxnSpPr>
          <p:nvPr/>
        </p:nvCxnSpPr>
        <p:spPr>
          <a:xfrm flipH="1" flipV="1">
            <a:off x="8308121" y="5181600"/>
            <a:ext cx="584348" cy="53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0B9EA0-F111-4B17-A3AF-BE5093EB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95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블록 암호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348640" y="4251701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블록 암호의 개념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2061EF-FBFC-4B3D-B93F-70C95658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/>
        </p:nvCxnSpPr>
        <p:spPr>
          <a:xfrm>
            <a:off x="3533313" y="4001954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7" r="22067"/>
          <a:stretch>
            <a:fillRect/>
          </a:stretch>
        </p:blipFill>
        <p:spPr>
          <a:xfrm>
            <a:off x="5295441" y="1441999"/>
            <a:ext cx="1601118" cy="17328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24C92-48B3-47F1-AF2D-0864487F24BF}"/>
              </a:ext>
            </a:extLst>
          </p:cNvPr>
          <p:cNvSpPr txBox="1"/>
          <p:nvPr/>
        </p:nvSpPr>
        <p:spPr>
          <a:xfrm>
            <a:off x="3330342" y="3406181"/>
            <a:ext cx="5607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암호</a:t>
            </a:r>
          </a:p>
        </p:txBody>
      </p:sp>
      <p:grpSp>
        <p:nvGrpSpPr>
          <p:cNvPr id="7" name="Group 151">
            <a:extLst>
              <a:ext uri="{FF2B5EF4-FFF2-40B4-BE49-F238E27FC236}">
                <a16:creationId xmlns:a16="http://schemas.microsoft.com/office/drawing/2014/main" id="{EE4D16FE-F9A1-4619-8814-B08C22D6ADD0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8" name="Group 136">
              <a:extLst>
                <a:ext uri="{FF2B5EF4-FFF2-40B4-BE49-F238E27FC236}">
                  <a16:creationId xmlns:a16="http://schemas.microsoft.com/office/drawing/2014/main" id="{834AC4A5-F0AF-4D6F-A08F-3761057E62BE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3" name="Rectangle 137">
                <a:extLst>
                  <a:ext uri="{FF2B5EF4-FFF2-40B4-BE49-F238E27FC236}">
                    <a16:creationId xmlns:a16="http://schemas.microsoft.com/office/drawing/2014/main" id="{AAF30327-85BA-4DF3-A9C3-3CBAE92113A9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38">
                <a:extLst>
                  <a:ext uri="{FF2B5EF4-FFF2-40B4-BE49-F238E27FC236}">
                    <a16:creationId xmlns:a16="http://schemas.microsoft.com/office/drawing/2014/main" id="{19BA1127-2577-428B-BB12-CCFB8989E1B9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39">
              <a:extLst>
                <a:ext uri="{FF2B5EF4-FFF2-40B4-BE49-F238E27FC236}">
                  <a16:creationId xmlns:a16="http://schemas.microsoft.com/office/drawing/2014/main" id="{BECF05ED-D9F8-4B40-910B-8F1D3A0DAFDF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1" name="Rectangle 140">
                <a:extLst>
                  <a:ext uri="{FF2B5EF4-FFF2-40B4-BE49-F238E27FC236}">
                    <a16:creationId xmlns:a16="http://schemas.microsoft.com/office/drawing/2014/main" id="{F8AC14C9-9E9E-44A5-A807-0D4BA0B1BFC3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41">
                <a:extLst>
                  <a:ext uri="{FF2B5EF4-FFF2-40B4-BE49-F238E27FC236}">
                    <a16:creationId xmlns:a16="http://schemas.microsoft.com/office/drawing/2014/main" id="{6A89C326-679C-4BFC-8551-1A71925A7F32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2">
              <a:extLst>
                <a:ext uri="{FF2B5EF4-FFF2-40B4-BE49-F238E27FC236}">
                  <a16:creationId xmlns:a16="http://schemas.microsoft.com/office/drawing/2014/main" id="{0F67283F-F427-47B1-BE1F-A481A89EFCDF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9" name="Rectangle 143">
                <a:extLst>
                  <a:ext uri="{FF2B5EF4-FFF2-40B4-BE49-F238E27FC236}">
                    <a16:creationId xmlns:a16="http://schemas.microsoft.com/office/drawing/2014/main" id="{1BC3DED1-798C-497A-AB71-D00C22ADD261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51">
                <a:extLst>
                  <a:ext uri="{FF2B5EF4-FFF2-40B4-BE49-F238E27FC236}">
                    <a16:creationId xmlns:a16="http://schemas.microsoft.com/office/drawing/2014/main" id="{22125A2A-C755-4B9C-A859-616037003A5F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A9F28490-8CAE-4324-BAFD-5AC913194FA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7" name="Rectangle 146">
                <a:extLst>
                  <a:ext uri="{FF2B5EF4-FFF2-40B4-BE49-F238E27FC236}">
                    <a16:creationId xmlns:a16="http://schemas.microsoft.com/office/drawing/2014/main" id="{A2312FC9-732E-415F-8A34-D4EC22AFB95A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47">
                <a:extLst>
                  <a:ext uri="{FF2B5EF4-FFF2-40B4-BE49-F238E27FC236}">
                    <a16:creationId xmlns:a16="http://schemas.microsoft.com/office/drawing/2014/main" id="{86F00DE1-FA00-402E-9377-728C0FD360E2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DEF46861-6D92-4632-9B37-25EE0A8A65A9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79B79D32-6F4D-44BD-914F-FD8C4CB3E194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E1C86E2C-E2B5-4222-9D3E-299E636A08D2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3F96A9-005E-4C84-A450-37F8DB91491A}"/>
              </a:ext>
            </a:extLst>
          </p:cNvPr>
          <p:cNvSpPr txBox="1"/>
          <p:nvPr/>
        </p:nvSpPr>
        <p:spPr>
          <a:xfrm>
            <a:off x="921880" y="4537402"/>
            <a:ext cx="10537445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ko-KR" altLang="en-US" sz="2800" b="1" dirty="0" err="1">
                <a:ea typeface="Microsoft YaHei" panose="020B0503020204020204" pitchFamily="34" charset="-122"/>
                <a:sym typeface="Arial" panose="020B0604020202020204" pitchFamily="34" charset="0"/>
              </a:rPr>
              <a:t>평문을</a:t>
            </a: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 일정한 크기의 블록으로 나누고 고정된 크기를 가지는</a:t>
            </a:r>
            <a:endParaRPr lang="en-US" altLang="ko-KR" sz="2800" b="1" dirty="0"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lvl="1" algn="ctr">
              <a:spcBef>
                <a:spcPct val="20000"/>
              </a:spcBef>
            </a:pP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블록단위의 암호문</a:t>
            </a:r>
            <a:endParaRPr lang="en-US" altLang="ko-KR" sz="2800" b="1" dirty="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92301-310F-47A8-B3C7-70D7A291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C85D3D-8E62-4674-AAB8-AF8A12110483}"/>
              </a:ext>
            </a:extLst>
          </p:cNvPr>
          <p:cNvGrpSpPr/>
          <p:nvPr/>
        </p:nvGrpSpPr>
        <p:grpSpPr>
          <a:xfrm>
            <a:off x="660912" y="2166628"/>
            <a:ext cx="2354787" cy="2731554"/>
            <a:chOff x="5251116" y="2987594"/>
            <a:chExt cx="1155700" cy="1340612"/>
          </a:xfrm>
        </p:grpSpPr>
        <p:sp>
          <p:nvSpPr>
            <p:cNvPr id="548" name="육각형 547"/>
            <p:cNvSpPr/>
            <p:nvPr/>
          </p:nvSpPr>
          <p:spPr>
            <a:xfrm rot="16200000">
              <a:off x="5158660" y="3080050"/>
              <a:ext cx="1340612" cy="1155700"/>
            </a:xfrm>
            <a:prstGeom prst="hexagon">
              <a:avLst>
                <a:gd name="adj" fmla="val 31593"/>
                <a:gd name="vf" fmla="val 115470"/>
              </a:avLst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3" name="직사각형 562"/>
            <p:cNvSpPr/>
            <p:nvPr/>
          </p:nvSpPr>
          <p:spPr>
            <a:xfrm>
              <a:off x="5324661" y="3492312"/>
              <a:ext cx="1008609" cy="671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"/>
                </a:spcBef>
              </a:pPr>
              <a:r>
                <a:rPr lang="ko-KR" altLang="en-US" sz="3600" b="1" dirty="0">
                  <a:solidFill>
                    <a:prstClr val="white"/>
                  </a:solidFill>
                </a:rPr>
                <a:t>블록암호</a:t>
              </a:r>
              <a:endParaRPr lang="en-US" altLang="ko-KR" sz="3600" b="1" dirty="0">
                <a:solidFill>
                  <a:prstClr val="white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100"/>
                </a:spcBef>
              </a:pPr>
              <a:endParaRPr lang="en-US" altLang="ko-KR" sz="3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BBAA1F-B802-443B-B5AC-137CBD0823B5}"/>
              </a:ext>
            </a:extLst>
          </p:cNvPr>
          <p:cNvGrpSpPr/>
          <p:nvPr/>
        </p:nvGrpSpPr>
        <p:grpSpPr>
          <a:xfrm>
            <a:off x="2638558" y="4438089"/>
            <a:ext cx="5350897" cy="1340612"/>
            <a:chOff x="2638558" y="4438089"/>
            <a:chExt cx="5350897" cy="134061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65C228-94D5-43A5-808B-2D33D1AA1543}"/>
                </a:ext>
              </a:extLst>
            </p:cNvPr>
            <p:cNvGrpSpPr/>
            <p:nvPr/>
          </p:nvGrpSpPr>
          <p:grpSpPr>
            <a:xfrm>
              <a:off x="2638558" y="4438089"/>
              <a:ext cx="5350897" cy="1340612"/>
              <a:chOff x="5880702" y="4101542"/>
              <a:chExt cx="5350897" cy="1340612"/>
            </a:xfrm>
          </p:grpSpPr>
          <p:sp>
            <p:nvSpPr>
              <p:cNvPr id="551" name="육각형 550"/>
              <p:cNvSpPr/>
              <p:nvPr/>
            </p:nvSpPr>
            <p:spPr>
              <a:xfrm rot="16200000">
                <a:off x="5788246" y="4193998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DCE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>
                <a:off x="7219450" y="4525408"/>
                <a:ext cx="4012149" cy="494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/>
                  <a:t>Feistel </a:t>
                </a:r>
                <a:r>
                  <a:rPr lang="ko-KR" altLang="en-US" sz="2000" b="1" dirty="0"/>
                  <a:t>암호 방식</a:t>
                </a:r>
                <a:r>
                  <a:rPr lang="en-US" altLang="ko-KR" sz="2000" b="1" dirty="0"/>
                  <a:t>, SPN </a:t>
                </a:r>
                <a:r>
                  <a:rPr lang="ko-KR" altLang="en-US" sz="2000" b="1" dirty="0"/>
                  <a:t>암호 방식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54C3DD0-B804-4221-9820-8075BC1E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566" y="4734390"/>
              <a:ext cx="711382" cy="71138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49E446-00F8-4F50-8E5A-56DDB271D7D7}"/>
              </a:ext>
            </a:extLst>
          </p:cNvPr>
          <p:cNvGrpSpPr/>
          <p:nvPr/>
        </p:nvGrpSpPr>
        <p:grpSpPr>
          <a:xfrm>
            <a:off x="3538059" y="2876720"/>
            <a:ext cx="7607786" cy="1340612"/>
            <a:chOff x="3538059" y="2876720"/>
            <a:chExt cx="7607786" cy="134061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25B6F7B-7A9A-4A34-8154-392B4686A73D}"/>
                </a:ext>
              </a:extLst>
            </p:cNvPr>
            <p:cNvGrpSpPr/>
            <p:nvPr/>
          </p:nvGrpSpPr>
          <p:grpSpPr>
            <a:xfrm>
              <a:off x="3538059" y="2876720"/>
              <a:ext cx="7607786" cy="1340612"/>
              <a:chOff x="6551008" y="2978546"/>
              <a:chExt cx="7607786" cy="1340612"/>
            </a:xfrm>
          </p:grpSpPr>
          <p:sp>
            <p:nvSpPr>
              <p:cNvPr id="550" name="육각형 549"/>
              <p:cNvSpPr/>
              <p:nvPr/>
            </p:nvSpPr>
            <p:spPr>
              <a:xfrm rot="16200000">
                <a:off x="6458552" y="3071002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DCE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>
                <a:off x="7827005" y="3401604"/>
                <a:ext cx="6331789" cy="494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/>
                  <a:t>다양한 운용방식에 의해 혼돈과 확산의 설계 가능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169EF8-2014-41A7-B1A1-0BCCA637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195" y="3195013"/>
              <a:ext cx="743427" cy="7434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888CA9-1DE1-4E8C-86A0-C28E58DBBEED}"/>
              </a:ext>
            </a:extLst>
          </p:cNvPr>
          <p:cNvGrpSpPr/>
          <p:nvPr/>
        </p:nvGrpSpPr>
        <p:grpSpPr>
          <a:xfrm>
            <a:off x="2821607" y="1418058"/>
            <a:ext cx="7216967" cy="1340612"/>
            <a:chOff x="2821607" y="1418058"/>
            <a:chExt cx="7216967" cy="1340612"/>
          </a:xfrm>
        </p:grpSpPr>
        <p:sp>
          <p:nvSpPr>
            <p:cNvPr id="549" name="육각형 548"/>
            <p:cNvSpPr/>
            <p:nvPr/>
          </p:nvSpPr>
          <p:spPr>
            <a:xfrm rot="16200000">
              <a:off x="2729151" y="1510514"/>
              <a:ext cx="1340612" cy="1155700"/>
            </a:xfrm>
            <a:prstGeom prst="hexagon">
              <a:avLst>
                <a:gd name="adj" fmla="val 31593"/>
                <a:gd name="vf" fmla="val 115470"/>
              </a:avLst>
            </a:prstGeom>
            <a:solidFill>
              <a:srgbClr val="DCE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3" name="직사각형 552"/>
            <p:cNvSpPr/>
            <p:nvPr/>
          </p:nvSpPr>
          <p:spPr>
            <a:xfrm>
              <a:off x="4081117" y="1773947"/>
              <a:ext cx="5957457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/>
                <a:t>라운드 함수를 사용한 반복인 암호화 과정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1934A2-1B88-4395-89AF-A1A38C6D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510" y="1709037"/>
              <a:ext cx="741314" cy="741314"/>
            </a:xfrm>
            <a:prstGeom prst="rect">
              <a:avLst/>
            </a:prstGeom>
          </p:spPr>
        </p:pic>
      </p:grpSp>
      <p:grpSp>
        <p:nvGrpSpPr>
          <p:cNvPr id="20" name="Group 151">
            <a:extLst>
              <a:ext uri="{FF2B5EF4-FFF2-40B4-BE49-F238E27FC236}">
                <a16:creationId xmlns:a16="http://schemas.microsoft.com/office/drawing/2014/main" id="{713CC0C6-FC00-493C-898E-F35DCE050CED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21" name="Group 136">
              <a:extLst>
                <a:ext uri="{FF2B5EF4-FFF2-40B4-BE49-F238E27FC236}">
                  <a16:creationId xmlns:a16="http://schemas.microsoft.com/office/drawing/2014/main" id="{7D2635EA-3F50-4D2F-9C6E-84517D6BA41D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34" name="Rectangle 137">
                <a:extLst>
                  <a:ext uri="{FF2B5EF4-FFF2-40B4-BE49-F238E27FC236}">
                    <a16:creationId xmlns:a16="http://schemas.microsoft.com/office/drawing/2014/main" id="{C87E9CF0-A5D9-4DEB-976A-79FCBB591E63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138">
                <a:extLst>
                  <a:ext uri="{FF2B5EF4-FFF2-40B4-BE49-F238E27FC236}">
                    <a16:creationId xmlns:a16="http://schemas.microsoft.com/office/drawing/2014/main" id="{07B10984-B492-45C2-8748-E73F5BA27C25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39">
              <a:extLst>
                <a:ext uri="{FF2B5EF4-FFF2-40B4-BE49-F238E27FC236}">
                  <a16:creationId xmlns:a16="http://schemas.microsoft.com/office/drawing/2014/main" id="{A6F6669D-B463-4A92-A9F3-96573A2F13FC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32" name="Rectangle 140">
                <a:extLst>
                  <a:ext uri="{FF2B5EF4-FFF2-40B4-BE49-F238E27FC236}">
                    <a16:creationId xmlns:a16="http://schemas.microsoft.com/office/drawing/2014/main" id="{8BB0BB72-92B8-43A7-9355-57056AB799E7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: Shape 141">
                <a:extLst>
                  <a:ext uri="{FF2B5EF4-FFF2-40B4-BE49-F238E27FC236}">
                    <a16:creationId xmlns:a16="http://schemas.microsoft.com/office/drawing/2014/main" id="{D57B68BB-A599-4EA1-A196-A0AA788C0457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142">
              <a:extLst>
                <a:ext uri="{FF2B5EF4-FFF2-40B4-BE49-F238E27FC236}">
                  <a16:creationId xmlns:a16="http://schemas.microsoft.com/office/drawing/2014/main" id="{CA0C4C5F-A964-4E1B-873D-D74B7DF3A591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30" name="Rectangle 143">
                <a:extLst>
                  <a:ext uri="{FF2B5EF4-FFF2-40B4-BE49-F238E27FC236}">
                    <a16:creationId xmlns:a16="http://schemas.microsoft.com/office/drawing/2014/main" id="{E5452D9B-F0B8-4E74-9A98-1FF40D96C97E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51">
                <a:extLst>
                  <a:ext uri="{FF2B5EF4-FFF2-40B4-BE49-F238E27FC236}">
                    <a16:creationId xmlns:a16="http://schemas.microsoft.com/office/drawing/2014/main" id="{988FE093-5E56-4F45-A5D6-2323FA80A648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145">
              <a:extLst>
                <a:ext uri="{FF2B5EF4-FFF2-40B4-BE49-F238E27FC236}">
                  <a16:creationId xmlns:a16="http://schemas.microsoft.com/office/drawing/2014/main" id="{171298B1-8FC9-458C-8140-274289FD344C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28" name="Rectangle 146">
                <a:extLst>
                  <a:ext uri="{FF2B5EF4-FFF2-40B4-BE49-F238E27FC236}">
                    <a16:creationId xmlns:a16="http://schemas.microsoft.com/office/drawing/2014/main" id="{9F5B5C4C-9385-4919-92B4-87E1DEE84386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147">
                <a:extLst>
                  <a:ext uri="{FF2B5EF4-FFF2-40B4-BE49-F238E27FC236}">
                    <a16:creationId xmlns:a16="http://schemas.microsoft.com/office/drawing/2014/main" id="{82965448-8002-48BF-AAD1-DCFD6F8CC1D0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148">
              <a:extLst>
                <a:ext uri="{FF2B5EF4-FFF2-40B4-BE49-F238E27FC236}">
                  <a16:creationId xmlns:a16="http://schemas.microsoft.com/office/drawing/2014/main" id="{CDB2A497-CE5C-4EC4-B244-19988B5AAE0E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26" name="Rectangle 149">
                <a:extLst>
                  <a:ext uri="{FF2B5EF4-FFF2-40B4-BE49-F238E27FC236}">
                    <a16:creationId xmlns:a16="http://schemas.microsoft.com/office/drawing/2014/main" id="{C5D200FD-FE95-4954-BAAC-02807A516B43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eeform: Shape 150">
                <a:extLst>
                  <a:ext uri="{FF2B5EF4-FFF2-40B4-BE49-F238E27FC236}">
                    <a16:creationId xmlns:a16="http://schemas.microsoft.com/office/drawing/2014/main" id="{1F5B01C9-3E06-4BEF-AED7-AD27BFAA2089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54FE1A-DA79-4891-821F-4EC2B9C0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619DAAB0-1B4C-4671-8F07-D1CE077714A6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2F4108-93EC-4E93-B4AE-2217E89E0BC5}"/>
              </a:ext>
            </a:extLst>
          </p:cNvPr>
          <p:cNvSpPr txBox="1"/>
          <p:nvPr/>
        </p:nvSpPr>
        <p:spPr>
          <a:xfrm>
            <a:off x="3245558" y="1199434"/>
            <a:ext cx="58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</a:rPr>
              <a:t>블록 암호의 운영방식</a:t>
            </a:r>
            <a:r>
              <a:rPr lang="en-US" altLang="ko-KR" sz="3600" b="1" dirty="0">
                <a:latin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</a:rPr>
              <a:t>모드</a:t>
            </a:r>
            <a:r>
              <a:rPr lang="en-US" altLang="ko-KR" sz="3600" b="1" dirty="0">
                <a:latin typeface="맑은 고딕" panose="020B0503020000020004" pitchFamily="50" charset="-127"/>
              </a:rPr>
              <a:t>)</a:t>
            </a:r>
            <a:endParaRPr lang="ko-KR" altLang="en-US" sz="3600" b="1" dirty="0">
              <a:latin typeface="맑은 고딕" panose="020B0503020000020004" pitchFamily="50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7DC6078-1C06-40C2-A263-89F052E8577C}"/>
              </a:ext>
            </a:extLst>
          </p:cNvPr>
          <p:cNvSpPr txBox="1">
            <a:spLocks noChangeArrowheads="1"/>
          </p:cNvSpPr>
          <p:nvPr/>
        </p:nvSpPr>
        <p:spPr>
          <a:xfrm>
            <a:off x="494812" y="2479675"/>
            <a:ext cx="11176000" cy="4010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ko-KR" altLang="en-US" b="1" dirty="0"/>
              <a:t>하나의 키 아래 블록 암호를 반복적으로 안전하게 이용하게 하는 절차</a:t>
            </a:r>
            <a:endParaRPr lang="en-US" altLang="ko-KR" b="1" dirty="0"/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r>
              <a:rPr lang="en-US" altLang="ko-KR" b="1" dirty="0"/>
              <a:t>ECB(Electronic Code Book)</a:t>
            </a:r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r>
              <a:rPr lang="en-US" altLang="ko-KR" b="1" dirty="0"/>
              <a:t>CBC(Cipher-Block Chaining)</a:t>
            </a:r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r>
              <a:rPr lang="en-US" altLang="ko-KR" b="1" dirty="0"/>
              <a:t>CFB(Cipher </a:t>
            </a:r>
            <a:r>
              <a:rPr lang="en-US" altLang="ko-KR" b="1" dirty="0" err="1"/>
              <a:t>FeedBack</a:t>
            </a:r>
            <a:r>
              <a:rPr lang="en-US" altLang="ko-KR" b="1" dirty="0"/>
              <a:t>)</a:t>
            </a:r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r>
              <a:rPr lang="en-US" altLang="ko-KR" b="1" dirty="0"/>
              <a:t>OFB(output </a:t>
            </a:r>
            <a:r>
              <a:rPr lang="en-US" altLang="ko-KR" b="1" dirty="0" err="1"/>
              <a:t>FeedBack</a:t>
            </a:r>
            <a:r>
              <a:rPr lang="en-US" altLang="ko-KR" b="1" dirty="0"/>
              <a:t>)</a:t>
            </a:r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1371600" lvl="2" indent="-457200">
              <a:buFont typeface="Arial" panose="020B0604020202020204" pitchFamily="34" charset="0"/>
              <a:buAutoNum type="arabicParenR"/>
            </a:pPr>
            <a:r>
              <a:rPr lang="en-US" altLang="ko-KR" b="1" dirty="0"/>
              <a:t>CTR(</a:t>
            </a:r>
            <a:r>
              <a:rPr lang="en-US" altLang="ko-KR" b="1" dirty="0" err="1"/>
              <a:t>CounTeR</a:t>
            </a:r>
            <a:r>
              <a:rPr lang="en-US" altLang="ko-KR" b="1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113D3B-F9F8-4903-91FF-BFDACDF8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12" y="3324941"/>
            <a:ext cx="5715000" cy="23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1C4BF41-3FF9-451A-B0D9-1A7BC9CA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12" y="3343991"/>
            <a:ext cx="5715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943ACB-F0A6-402C-9CC7-48BC11EB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12" y="3324941"/>
            <a:ext cx="5715000" cy="22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A26AE11-5834-4B42-9497-7D3EFBCA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88" y="3324941"/>
            <a:ext cx="5715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B06E7-8B2A-4700-9F06-36D7144B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6D955A-513C-4337-8743-5A5DACA4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87" y="3353516"/>
            <a:ext cx="57245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914E9-6AC2-4919-9181-2A1EACC47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</a:rPr>
              <a:t>Feistel VS SPN</a:t>
            </a:r>
            <a:endParaRPr lang="ko-KR" altLang="en-US" b="1" dirty="0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93B4E1-4E38-4067-B700-6B873DBB4BB0}"/>
              </a:ext>
            </a:extLst>
          </p:cNvPr>
          <p:cNvCxnSpPr>
            <a:cxnSpLocks/>
          </p:cNvCxnSpPr>
          <p:nvPr/>
        </p:nvCxnSpPr>
        <p:spPr>
          <a:xfrm>
            <a:off x="6042891" y="2243692"/>
            <a:ext cx="0" cy="40093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406B4E-57A1-47B8-8CAA-61D63A5C2D67}"/>
              </a:ext>
            </a:extLst>
          </p:cNvPr>
          <p:cNvCxnSpPr>
            <a:cxnSpLocks/>
          </p:cNvCxnSpPr>
          <p:nvPr/>
        </p:nvCxnSpPr>
        <p:spPr>
          <a:xfrm>
            <a:off x="867508" y="2378749"/>
            <a:ext cx="266078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9AE5D0-015B-40B7-8D8A-C814024DD0FB}"/>
              </a:ext>
            </a:extLst>
          </p:cNvPr>
          <p:cNvSpPr txBox="1"/>
          <p:nvPr/>
        </p:nvSpPr>
        <p:spPr>
          <a:xfrm>
            <a:off x="808500" y="1803466"/>
            <a:ext cx="2992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Feistel</a:t>
            </a:r>
            <a:r>
              <a:rPr lang="en-US" altLang="ko-KR" sz="2400" b="1" dirty="0"/>
              <a:t> </a:t>
            </a:r>
            <a:r>
              <a:rPr lang="ko-KR" altLang="en-US" sz="3200" b="1" dirty="0"/>
              <a:t>구조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D7AB88-8B7B-475C-82D0-18667A922730}"/>
              </a:ext>
            </a:extLst>
          </p:cNvPr>
          <p:cNvCxnSpPr>
            <a:cxnSpLocks/>
          </p:cNvCxnSpPr>
          <p:nvPr/>
        </p:nvCxnSpPr>
        <p:spPr>
          <a:xfrm>
            <a:off x="6231527" y="2350762"/>
            <a:ext cx="294941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47CC60-1735-47D3-9249-B219E029E926}"/>
              </a:ext>
            </a:extLst>
          </p:cNvPr>
          <p:cNvSpPr txBox="1"/>
          <p:nvPr/>
        </p:nvSpPr>
        <p:spPr>
          <a:xfrm>
            <a:off x="6149110" y="1793974"/>
            <a:ext cx="3207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SPN </a:t>
            </a:r>
            <a:r>
              <a:rPr lang="ko-KR" altLang="en-US" sz="3200" b="1" dirty="0"/>
              <a:t>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15B65-6EF9-4DE9-9F5F-4FF856E9F95A}"/>
              </a:ext>
            </a:extLst>
          </p:cNvPr>
          <p:cNvSpPr txBox="1"/>
          <p:nvPr/>
        </p:nvSpPr>
        <p:spPr>
          <a:xfrm>
            <a:off x="808500" y="2546567"/>
            <a:ext cx="4986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암호화 방식이 라운드함수의 반복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복호화 방식 동일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SPN</a:t>
            </a:r>
            <a:r>
              <a:rPr lang="ko-KR" altLang="en-US" dirty="0"/>
              <a:t>에 비해 신속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SW/HW </a:t>
            </a:r>
            <a:r>
              <a:rPr lang="ko-KR" altLang="en-US" dirty="0"/>
              <a:t>구현이 용이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평문</a:t>
            </a:r>
            <a:r>
              <a:rPr lang="ko-KR" altLang="en-US" dirty="0"/>
              <a:t> 블록길이와 라운드수로 암호 강도↑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6C0A4-16F6-43B4-91B4-81F6488F0056}"/>
              </a:ext>
            </a:extLst>
          </p:cNvPr>
          <p:cNvSpPr txBox="1"/>
          <p:nvPr/>
        </p:nvSpPr>
        <p:spPr>
          <a:xfrm>
            <a:off x="6149110" y="2487473"/>
            <a:ext cx="4424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Feistel</a:t>
            </a:r>
            <a:r>
              <a:rPr lang="ko-KR" altLang="en-US" dirty="0"/>
              <a:t>과 달리 병렬연산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복호화 방식이 다름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평문이</a:t>
            </a:r>
            <a:r>
              <a:rPr lang="ko-KR" altLang="en-US" dirty="0"/>
              <a:t> 반으로 분할될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별도의 복호화 모듈 구현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8E8977-3F3B-418C-8ABD-0E4061F6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42" y="3964801"/>
            <a:ext cx="2567495" cy="260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5438597-7900-4A74-904B-556322443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 b="47679"/>
          <a:stretch/>
        </p:blipFill>
        <p:spPr bwMode="auto">
          <a:xfrm>
            <a:off x="1747403" y="3787289"/>
            <a:ext cx="2755682" cy="296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AC94D64-F9C0-43FE-AAB4-7C557C838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32" y="3787289"/>
            <a:ext cx="2873717" cy="274618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23254-CD89-4DBB-915A-E4A18CB3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3493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Data Encryption Standard</a:t>
            </a:r>
            <a:endParaRPr lang="ko-KR" altLang="en-US" sz="3200" b="1" dirty="0">
              <a:solidFill>
                <a:schemeClr val="bg1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572843" y="4197111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DES</a:t>
            </a:r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란</a:t>
            </a:r>
            <a:r>
              <a:rPr lang="en-US" altLang="ko-KR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A842BF-4907-4F9A-B146-30CFF2EC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355C0-DF77-43F5-AC88-F8D5F636EE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005" y="1952625"/>
            <a:ext cx="10858500" cy="43513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/>
              <a:t>DES (Data Encryption Standard)</a:t>
            </a:r>
          </a:p>
          <a:p>
            <a:pPr>
              <a:lnSpc>
                <a:spcPct val="90000"/>
              </a:lnSpc>
            </a:pPr>
            <a:endParaRPr lang="en-US" altLang="ko-KR" sz="7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IBM</a:t>
            </a:r>
            <a:r>
              <a:rPr lang="ko-KR" altLang="en-US" dirty="0"/>
              <a:t>에서 </a:t>
            </a:r>
            <a:r>
              <a:rPr lang="en-US" altLang="ko-KR" dirty="0"/>
              <a:t>Lucifer System</a:t>
            </a:r>
            <a:r>
              <a:rPr lang="ko-KR" altLang="en-US" dirty="0"/>
              <a:t>을 개선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1977</a:t>
            </a:r>
            <a:r>
              <a:rPr lang="ko-KR" altLang="en-US" dirty="0"/>
              <a:t>년 미 상무성의 국립 </a:t>
            </a:r>
            <a:r>
              <a:rPr lang="ko-KR" altLang="en-US" dirty="0" err="1"/>
              <a:t>표준국</a:t>
            </a:r>
            <a:r>
              <a:rPr lang="en-US" altLang="ko-KR" dirty="0"/>
              <a:t>(NBS)</a:t>
            </a:r>
            <a:r>
              <a:rPr lang="ko-KR" altLang="en-US" dirty="0"/>
              <a:t>에서 표준 암호 알고리즘으로 채택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64</a:t>
            </a:r>
            <a:r>
              <a:rPr lang="ko-KR" altLang="en-US" dirty="0"/>
              <a:t>비트 </a:t>
            </a:r>
            <a:r>
              <a:rPr lang="ko-KR" altLang="en-US" dirty="0" err="1"/>
              <a:t>블럭</a:t>
            </a:r>
            <a:r>
              <a:rPr lang="ko-KR" altLang="en-US" dirty="0"/>
              <a:t> 암호 알고리즘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56</a:t>
            </a:r>
            <a:r>
              <a:rPr lang="ko-KR" altLang="en-US" dirty="0"/>
              <a:t>비트 키를 사용  </a:t>
            </a:r>
          </a:p>
          <a:p>
            <a:pPr lvl="3">
              <a:lnSpc>
                <a:spcPct val="150000"/>
              </a:lnSpc>
            </a:pPr>
            <a:r>
              <a:rPr lang="en-US" altLang="ko-KR" sz="2000" dirty="0"/>
              <a:t>64</a:t>
            </a:r>
            <a:r>
              <a:rPr lang="ko-KR" altLang="en-US" sz="2000" dirty="0"/>
              <a:t>비트 중 </a:t>
            </a:r>
            <a:r>
              <a:rPr lang="en-US" altLang="ko-KR" sz="2000" dirty="0"/>
              <a:t>8</a:t>
            </a:r>
            <a:r>
              <a:rPr lang="ko-KR" altLang="en-US" sz="2000" dirty="0"/>
              <a:t>비트는 </a:t>
            </a:r>
            <a:r>
              <a:rPr lang="en-US" altLang="ko-KR" sz="2000" dirty="0"/>
              <a:t>parity check</a:t>
            </a:r>
            <a:r>
              <a:rPr lang="ko-KR" altLang="en-US" sz="2000" dirty="0"/>
              <a:t>로 사용</a:t>
            </a:r>
            <a:endParaRPr lang="ko-KR" altLang="en-US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F056AE4-7887-4AD8-8B46-8C5F3794B4F0}"/>
              </a:ext>
            </a:extLst>
          </p:cNvPr>
          <p:cNvCxnSpPr>
            <a:cxnSpLocks/>
          </p:cNvCxnSpPr>
          <p:nvPr/>
        </p:nvCxnSpPr>
        <p:spPr>
          <a:xfrm>
            <a:off x="3541415" y="14930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11EDBE-0C31-4977-9E20-32DF514B5827}"/>
              </a:ext>
            </a:extLst>
          </p:cNvPr>
          <p:cNvSpPr txBox="1"/>
          <p:nvPr/>
        </p:nvSpPr>
        <p:spPr>
          <a:xfrm>
            <a:off x="3292001" y="7676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451CE2-965B-4757-AE3D-FF66E8B3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355C0-DF77-43F5-AC88-F8D5F636EE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005" y="1952625"/>
            <a:ext cx="10858500" cy="43513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/>
              <a:t>DES (Data Encryption Standard)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>
              <a:lnSpc>
                <a:spcPct val="90000"/>
              </a:lnSpc>
            </a:pPr>
            <a:endParaRPr lang="en-US" altLang="ko-KR" sz="700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Permutation(</a:t>
            </a:r>
            <a:r>
              <a:rPr lang="ko-KR" altLang="en-US" b="1" dirty="0"/>
              <a:t>치환</a:t>
            </a:r>
            <a:r>
              <a:rPr lang="en-US" altLang="ko-KR" b="1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각 비트의 위치를 변경하거나 행렬을 이용하여 섞어주는 선형 연산을 수행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Substitution(</a:t>
            </a:r>
            <a:r>
              <a:rPr lang="ko-KR" altLang="en-US" b="1" dirty="0"/>
              <a:t>전치</a:t>
            </a:r>
            <a:r>
              <a:rPr lang="en-US" altLang="ko-KR" b="1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m</a:t>
            </a:r>
            <a:r>
              <a:rPr lang="ko-KR" altLang="en-US" dirty="0"/>
              <a:t>비트 입력을 </a:t>
            </a:r>
            <a:r>
              <a:rPr lang="en-US" altLang="ko-KR" dirty="0"/>
              <a:t>n</a:t>
            </a:r>
            <a:r>
              <a:rPr lang="ko-KR" altLang="en-US" dirty="0"/>
              <a:t>비트 입력으로 대치</a:t>
            </a:r>
            <a:r>
              <a:rPr lang="en-US" altLang="ko-KR" dirty="0"/>
              <a:t>(</a:t>
            </a:r>
            <a:r>
              <a:rPr lang="ko-KR" altLang="en-US" dirty="0"/>
              <a:t>비선형 함수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XOR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Circular Shift(Rotation)</a:t>
            </a:r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F056AE4-7887-4AD8-8B46-8C5F3794B4F0}"/>
              </a:ext>
            </a:extLst>
          </p:cNvPr>
          <p:cNvCxnSpPr>
            <a:cxnSpLocks/>
          </p:cNvCxnSpPr>
          <p:nvPr/>
        </p:nvCxnSpPr>
        <p:spPr>
          <a:xfrm>
            <a:off x="3541415" y="14930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11EDBE-0C31-4977-9E20-32DF514B5827}"/>
              </a:ext>
            </a:extLst>
          </p:cNvPr>
          <p:cNvSpPr txBox="1"/>
          <p:nvPr/>
        </p:nvSpPr>
        <p:spPr>
          <a:xfrm>
            <a:off x="3292001" y="7676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F85EDB-CD14-4985-AFE3-DF33E927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355C0-DF77-43F5-AC88-F8D5F636EE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005" y="1952625"/>
            <a:ext cx="10858500" cy="43513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/>
              <a:t>DES (Data Encryption Standard) </a:t>
            </a:r>
            <a:r>
              <a:rPr lang="ko-KR" altLang="en-US" b="1" dirty="0"/>
              <a:t>함수</a:t>
            </a:r>
            <a:endParaRPr lang="en-US" altLang="ko-KR" b="1" dirty="0"/>
          </a:p>
          <a:p>
            <a:pPr>
              <a:lnSpc>
                <a:spcPct val="90000"/>
              </a:lnSpc>
            </a:pPr>
            <a:endParaRPr lang="en-US" altLang="ko-KR" sz="700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S-box(Substitution boxes) : </a:t>
            </a:r>
            <a:r>
              <a:rPr lang="ko-KR" altLang="en-US" b="1" dirty="0"/>
              <a:t>치환 박스</a:t>
            </a:r>
            <a:r>
              <a:rPr lang="en-US" altLang="ko-KR" b="1" dirty="0"/>
              <a:t>(</a:t>
            </a:r>
            <a:r>
              <a:rPr lang="ko-KR" altLang="en-US" b="1" dirty="0"/>
              <a:t>혼돈의 성격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P-box(Permutation) : </a:t>
            </a:r>
            <a:r>
              <a:rPr lang="ko-KR" altLang="en-US" b="1" dirty="0"/>
              <a:t>전치 박스</a:t>
            </a:r>
            <a:r>
              <a:rPr lang="en-US" altLang="ko-KR" b="1" dirty="0"/>
              <a:t>(</a:t>
            </a:r>
            <a:r>
              <a:rPr lang="ko-KR" altLang="en-US" b="1" dirty="0"/>
              <a:t>확산의 성격</a:t>
            </a:r>
            <a:r>
              <a:rPr lang="en-US" altLang="ko-KR" b="1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IP(Initial Permutation) : </a:t>
            </a:r>
            <a:r>
              <a:rPr lang="ko-KR" altLang="en-US" dirty="0"/>
              <a:t>초기 순열</a:t>
            </a:r>
            <a:r>
              <a:rPr lang="en-US" altLang="ko-KR" dirty="0"/>
              <a:t>(</a:t>
            </a:r>
            <a:r>
              <a:rPr lang="ko-KR" altLang="en-US" dirty="0"/>
              <a:t> 기존 블록을 전치 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IP</a:t>
            </a:r>
            <a:r>
              <a:rPr lang="en-US" altLang="ko-KR" sz="1800" dirty="0"/>
              <a:t>-1</a:t>
            </a:r>
            <a:r>
              <a:rPr lang="en-US" altLang="ko-KR" dirty="0"/>
              <a:t>(Initial Permutation inverse) : </a:t>
            </a:r>
            <a:r>
              <a:rPr lang="ko-KR" altLang="en-US" dirty="0"/>
              <a:t>역 전치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E(Expansion Permutation) : </a:t>
            </a:r>
            <a:r>
              <a:rPr lang="ko-KR" altLang="en-US" dirty="0"/>
              <a:t>확장 순열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/>
          </a:p>
        </p:txBody>
      </p: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0F056AE4-7887-4AD8-8B46-8C5F3794B4F0}"/>
              </a:ext>
            </a:extLst>
          </p:cNvPr>
          <p:cNvCxnSpPr>
            <a:cxnSpLocks/>
          </p:cNvCxnSpPr>
          <p:nvPr/>
        </p:nvCxnSpPr>
        <p:spPr>
          <a:xfrm>
            <a:off x="3541415" y="14930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11EDBE-0C31-4977-9E20-32DF514B5827}"/>
              </a:ext>
            </a:extLst>
          </p:cNvPr>
          <p:cNvSpPr txBox="1"/>
          <p:nvPr/>
        </p:nvSpPr>
        <p:spPr>
          <a:xfrm>
            <a:off x="3292001" y="7676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용어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D17F3-1005-4558-9FE3-489CA617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0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2D3412-8F6C-4995-BF25-331F25E0BCE5}"/>
              </a:ext>
            </a:extLst>
          </p:cNvPr>
          <p:cNvGrpSpPr/>
          <p:nvPr/>
        </p:nvGrpSpPr>
        <p:grpSpPr>
          <a:xfrm>
            <a:off x="470141" y="1308692"/>
            <a:ext cx="1408112" cy="4238622"/>
            <a:chOff x="1143001" y="687388"/>
            <a:chExt cx="1408112" cy="423862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C203796-35A1-4F09-8F93-65E0CB3F1C91}"/>
                </a:ext>
              </a:extLst>
            </p:cNvPr>
            <p:cNvSpPr/>
            <p:nvPr/>
          </p:nvSpPr>
          <p:spPr>
            <a:xfrm>
              <a:off x="1143001" y="2806701"/>
              <a:ext cx="1408112" cy="2119308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7384020-939D-48AA-A8DA-6F3646FBF53E}"/>
                </a:ext>
              </a:extLst>
            </p:cNvPr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90CDAE-B969-411F-94D3-B350C9F2F014}"/>
                </a:ext>
              </a:extLst>
            </p:cNvPr>
            <p:cNvSpPr txBox="1"/>
            <p:nvPr/>
          </p:nvSpPr>
          <p:spPr>
            <a:xfrm>
              <a:off x="1391535" y="1924408"/>
              <a:ext cx="869148" cy="17336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533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</a:t>
              </a:r>
              <a:endParaRPr lang="en-US" altLang="ko-KR" sz="5333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5333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</a:t>
              </a:r>
              <a:endParaRPr lang="zh-CN" altLang="en-US" sz="5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4C713E-95D4-41F2-B895-431C4B00603F}"/>
              </a:ext>
            </a:extLst>
          </p:cNvPr>
          <p:cNvGrpSpPr/>
          <p:nvPr/>
        </p:nvGrpSpPr>
        <p:grpSpPr>
          <a:xfrm>
            <a:off x="2147313" y="2204832"/>
            <a:ext cx="2103047" cy="1824550"/>
            <a:chOff x="2790390" y="2189923"/>
            <a:chExt cx="2103047" cy="182455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68AEBE-DC03-431D-BC9A-551112A8CAC5}"/>
                </a:ext>
              </a:extLst>
            </p:cNvPr>
            <p:cNvSpPr txBox="1"/>
            <p:nvPr/>
          </p:nvSpPr>
          <p:spPr>
            <a:xfrm>
              <a:off x="2790390" y="3552811"/>
              <a:ext cx="210304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대칭키</a:t>
              </a:r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图文框 5">
              <a:extLst>
                <a:ext uri="{FF2B5EF4-FFF2-40B4-BE49-F238E27FC236}">
                  <a16:creationId xmlns:a16="http://schemas.microsoft.com/office/drawing/2014/main" id="{48A66852-5329-49A7-AA79-038BD2E3CB6D}"/>
                </a:ext>
              </a:extLst>
            </p:cNvPr>
            <p:cNvSpPr/>
            <p:nvPr/>
          </p:nvSpPr>
          <p:spPr>
            <a:xfrm>
              <a:off x="3268642" y="2189923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CE4B58-1784-4AC0-915C-D610E93D43C1}"/>
                </a:ext>
              </a:extLst>
            </p:cNvPr>
            <p:cNvSpPr/>
            <p:nvPr/>
          </p:nvSpPr>
          <p:spPr>
            <a:xfrm flipV="1">
              <a:off x="3676465" y="3414999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A5D16E4-6111-4253-A399-BDE45ABADF41}"/>
                </a:ext>
              </a:extLst>
            </p:cNvPr>
            <p:cNvSpPr txBox="1"/>
            <p:nvPr/>
          </p:nvSpPr>
          <p:spPr>
            <a:xfrm>
              <a:off x="3290085" y="2359392"/>
              <a:ext cx="1072912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01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BF6D81-C212-4B21-8612-D2470B5DAC24}"/>
              </a:ext>
            </a:extLst>
          </p:cNvPr>
          <p:cNvGrpSpPr/>
          <p:nvPr/>
        </p:nvGrpSpPr>
        <p:grpSpPr>
          <a:xfrm>
            <a:off x="3806484" y="2204834"/>
            <a:ext cx="2329139" cy="1824551"/>
            <a:chOff x="4859274" y="2189924"/>
            <a:chExt cx="2329139" cy="182455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AE663A-2495-46D6-A85D-DC17D3AC2E93}"/>
                </a:ext>
              </a:extLst>
            </p:cNvPr>
            <p:cNvSpPr txBox="1"/>
            <p:nvPr/>
          </p:nvSpPr>
          <p:spPr>
            <a:xfrm>
              <a:off x="4859274" y="3552809"/>
              <a:ext cx="232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스트림 암호</a:t>
              </a:r>
              <a:endParaRPr lang="en-US" altLang="zh-CN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图文框 38">
              <a:extLst>
                <a:ext uri="{FF2B5EF4-FFF2-40B4-BE49-F238E27FC236}">
                  <a16:creationId xmlns:a16="http://schemas.microsoft.com/office/drawing/2014/main" id="{35899FA3-8414-40DF-BC9B-C7A824279BD9}"/>
                </a:ext>
              </a:extLst>
            </p:cNvPr>
            <p:cNvSpPr/>
            <p:nvPr/>
          </p:nvSpPr>
          <p:spPr>
            <a:xfrm>
              <a:off x="5490287" y="2189924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A131B607-7E47-49CE-967F-D038050707AB}"/>
                </a:ext>
              </a:extLst>
            </p:cNvPr>
            <p:cNvSpPr/>
            <p:nvPr/>
          </p:nvSpPr>
          <p:spPr>
            <a:xfrm flipV="1">
              <a:off x="5913883" y="3414087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4E247CA-9363-4AA1-9E1C-5EA162A5D0F4}"/>
                </a:ext>
              </a:extLst>
            </p:cNvPr>
            <p:cNvSpPr txBox="1"/>
            <p:nvPr/>
          </p:nvSpPr>
          <p:spPr>
            <a:xfrm>
              <a:off x="5490287" y="2326271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02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4091F9-27F4-4EBF-A787-52E621675A26}"/>
              </a:ext>
            </a:extLst>
          </p:cNvPr>
          <p:cNvGrpSpPr/>
          <p:nvPr/>
        </p:nvGrpSpPr>
        <p:grpSpPr>
          <a:xfrm>
            <a:off x="5642313" y="2197567"/>
            <a:ext cx="2120891" cy="2199123"/>
            <a:chOff x="7177702" y="2186399"/>
            <a:chExt cx="2120891" cy="219912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6FD582-643D-4446-883F-74027F11A8A0}"/>
                </a:ext>
              </a:extLst>
            </p:cNvPr>
            <p:cNvSpPr txBox="1"/>
            <p:nvPr/>
          </p:nvSpPr>
          <p:spPr>
            <a:xfrm>
              <a:off x="7177702" y="3554524"/>
              <a:ext cx="212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블록 암호</a:t>
              </a:r>
              <a:endPara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algn="ctr"/>
              <a:endPara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图文框 39">
              <a:extLst>
                <a:ext uri="{FF2B5EF4-FFF2-40B4-BE49-F238E27FC236}">
                  <a16:creationId xmlns:a16="http://schemas.microsoft.com/office/drawing/2014/main" id="{E5141571-C058-4FBF-BCB6-5387F3E5ADFA}"/>
                </a:ext>
              </a:extLst>
            </p:cNvPr>
            <p:cNvSpPr/>
            <p:nvPr/>
          </p:nvSpPr>
          <p:spPr>
            <a:xfrm>
              <a:off x="7680079" y="2186399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BDC4D2A3-A1C3-47DE-9700-3E03C1451485}"/>
                </a:ext>
              </a:extLst>
            </p:cNvPr>
            <p:cNvSpPr/>
            <p:nvPr/>
          </p:nvSpPr>
          <p:spPr>
            <a:xfrm flipV="1">
              <a:off x="8087902" y="3419471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2117F15-404D-40EA-B2D1-F7AD9B2BDBB6}"/>
                </a:ext>
              </a:extLst>
            </p:cNvPr>
            <p:cNvSpPr txBox="1"/>
            <p:nvPr/>
          </p:nvSpPr>
          <p:spPr>
            <a:xfrm>
              <a:off x="7680843" y="2322747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03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85ECBF-C82B-49DC-A70B-D8B0D9477817}"/>
              </a:ext>
            </a:extLst>
          </p:cNvPr>
          <p:cNvGrpSpPr/>
          <p:nvPr/>
        </p:nvGrpSpPr>
        <p:grpSpPr>
          <a:xfrm>
            <a:off x="7445813" y="2202724"/>
            <a:ext cx="1866768" cy="1809643"/>
            <a:chOff x="9457927" y="2204832"/>
            <a:chExt cx="1866768" cy="180964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C5BB17F-8409-419C-9A08-458D2D0C5D4B}"/>
                </a:ext>
              </a:extLst>
            </p:cNvPr>
            <p:cNvSpPr txBox="1"/>
            <p:nvPr/>
          </p:nvSpPr>
          <p:spPr>
            <a:xfrm>
              <a:off x="9457927" y="3552811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DES</a:t>
              </a:r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图文框 40">
              <a:extLst>
                <a:ext uri="{FF2B5EF4-FFF2-40B4-BE49-F238E27FC236}">
                  <a16:creationId xmlns:a16="http://schemas.microsoft.com/office/drawing/2014/main" id="{34EBF0CE-E741-48D3-B474-DB03A5565954}"/>
                </a:ext>
              </a:extLst>
            </p:cNvPr>
            <p:cNvSpPr/>
            <p:nvPr/>
          </p:nvSpPr>
          <p:spPr>
            <a:xfrm>
              <a:off x="9884076" y="2204832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36D6F1D1-A017-40C3-B096-DFDE2612B96D}"/>
                </a:ext>
              </a:extLst>
            </p:cNvPr>
            <p:cNvSpPr/>
            <p:nvPr/>
          </p:nvSpPr>
          <p:spPr>
            <a:xfrm flipV="1">
              <a:off x="10262677" y="3431831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6DA7B83-BC40-4D91-93D3-AE7F1E579C48}"/>
                </a:ext>
              </a:extLst>
            </p:cNvPr>
            <p:cNvSpPr txBox="1"/>
            <p:nvPr/>
          </p:nvSpPr>
          <p:spPr>
            <a:xfrm>
              <a:off x="9884076" y="2322745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04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38BD9-77FF-4D43-9B29-6ABF6FB493C2}"/>
              </a:ext>
            </a:extLst>
          </p:cNvPr>
          <p:cNvCxnSpPr>
            <a:cxnSpLocks/>
          </p:cNvCxnSpPr>
          <p:nvPr/>
        </p:nvCxnSpPr>
        <p:spPr>
          <a:xfrm>
            <a:off x="2625564" y="5058594"/>
            <a:ext cx="8396659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7">
            <a:extLst>
              <a:ext uri="{FF2B5EF4-FFF2-40B4-BE49-F238E27FC236}">
                <a16:creationId xmlns:a16="http://schemas.microsoft.com/office/drawing/2014/main" id="{39DA08F7-1F0D-41E8-80FD-C3FDE18B0483}"/>
              </a:ext>
            </a:extLst>
          </p:cNvPr>
          <p:cNvGrpSpPr/>
          <p:nvPr/>
        </p:nvGrpSpPr>
        <p:grpSpPr>
          <a:xfrm>
            <a:off x="9134788" y="2217714"/>
            <a:ext cx="1866768" cy="1809644"/>
            <a:chOff x="9457927" y="2204832"/>
            <a:chExt cx="1866768" cy="1809644"/>
          </a:xfrm>
        </p:grpSpPr>
        <p:sp>
          <p:nvSpPr>
            <p:cNvPr id="32" name="文本框 28">
              <a:extLst>
                <a:ext uri="{FF2B5EF4-FFF2-40B4-BE49-F238E27FC236}">
                  <a16:creationId xmlns:a16="http://schemas.microsoft.com/office/drawing/2014/main" id="{81A91486-E04C-45BF-9032-22927573854B}"/>
                </a:ext>
              </a:extLst>
            </p:cNvPr>
            <p:cNvSpPr txBox="1"/>
            <p:nvPr/>
          </p:nvSpPr>
          <p:spPr>
            <a:xfrm>
              <a:off x="9457927" y="3552811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QnA</a:t>
              </a:r>
              <a:endParaRPr lang="zh-CN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图文框 40">
              <a:extLst>
                <a:ext uri="{FF2B5EF4-FFF2-40B4-BE49-F238E27FC236}">
                  <a16:creationId xmlns:a16="http://schemas.microsoft.com/office/drawing/2014/main" id="{35115559-B3EB-4C0E-8A90-9341AEF91317}"/>
                </a:ext>
              </a:extLst>
            </p:cNvPr>
            <p:cNvSpPr/>
            <p:nvPr/>
          </p:nvSpPr>
          <p:spPr>
            <a:xfrm>
              <a:off x="9884076" y="2204832"/>
              <a:ext cx="1072912" cy="1072912"/>
            </a:xfrm>
            <a:prstGeom prst="frame">
              <a:avLst>
                <a:gd name="adj1" fmla="val 3597"/>
              </a:avLst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等腰三角形 43">
              <a:extLst>
                <a:ext uri="{FF2B5EF4-FFF2-40B4-BE49-F238E27FC236}">
                  <a16:creationId xmlns:a16="http://schemas.microsoft.com/office/drawing/2014/main" id="{788F42C4-E617-4091-B74C-FDE3574F2206}"/>
                </a:ext>
              </a:extLst>
            </p:cNvPr>
            <p:cNvSpPr/>
            <p:nvPr/>
          </p:nvSpPr>
          <p:spPr>
            <a:xfrm flipV="1">
              <a:off x="10262676" y="3418850"/>
              <a:ext cx="257268" cy="221783"/>
            </a:xfrm>
            <a:prstGeom prst="triangle">
              <a:avLst/>
            </a:prstGeom>
            <a:solidFill>
              <a:srgbClr val="1D5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47">
              <a:extLst>
                <a:ext uri="{FF2B5EF4-FFF2-40B4-BE49-F238E27FC236}">
                  <a16:creationId xmlns:a16="http://schemas.microsoft.com/office/drawing/2014/main" id="{FDBE45F3-4377-4E50-862C-6794A8B693F0}"/>
                </a:ext>
              </a:extLst>
            </p:cNvPr>
            <p:cNvSpPr txBox="1"/>
            <p:nvPr/>
          </p:nvSpPr>
          <p:spPr>
            <a:xfrm>
              <a:off x="9884076" y="2322745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>
                  <a:latin typeface="Century Gothic" panose="020B0502020202020204" pitchFamily="34" charset="0"/>
                </a:rPr>
                <a:t>0</a:t>
              </a:r>
              <a:r>
                <a:rPr lang="en-US" altLang="ko-KR" sz="4400" b="1" dirty="0">
                  <a:latin typeface="Century Gothic" panose="020B0502020202020204" pitchFamily="34" charset="0"/>
                </a:rPr>
                <a:t>5</a:t>
              </a:r>
              <a:endParaRPr lang="zh-CN" altLang="en-US" sz="44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895AAD-C083-45E6-8BBF-8118C380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4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FC9EEB-56AA-4867-8BED-DEC35618551F}"/>
              </a:ext>
            </a:extLst>
          </p:cNvPr>
          <p:cNvSpPr txBox="1"/>
          <p:nvPr/>
        </p:nvSpPr>
        <p:spPr>
          <a:xfrm>
            <a:off x="2476347" y="3029635"/>
            <a:ext cx="94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라운드 함수</a:t>
            </a:r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BA7D38C7-9E07-4254-8904-1D2D4F6AB0DC}"/>
              </a:ext>
            </a:extLst>
          </p:cNvPr>
          <p:cNvSpPr/>
          <p:nvPr/>
        </p:nvSpPr>
        <p:spPr>
          <a:xfrm>
            <a:off x="3361980" y="2302934"/>
            <a:ext cx="435301" cy="233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751AC4-74ED-4749-91BD-CFC06937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22" y="642409"/>
            <a:ext cx="3086100" cy="565785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217322-FA05-4FE5-A14F-8DAAD075C199}"/>
              </a:ext>
            </a:extLst>
          </p:cNvPr>
          <p:cNvCxnSpPr/>
          <p:nvPr/>
        </p:nvCxnSpPr>
        <p:spPr>
          <a:xfrm>
            <a:off x="4701309" y="2613891"/>
            <a:ext cx="1016000" cy="230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D6A704-4BB7-4565-8678-A2CF68FEC913}"/>
              </a:ext>
            </a:extLst>
          </p:cNvPr>
          <p:cNvCxnSpPr>
            <a:cxnSpLocks/>
          </p:cNvCxnSpPr>
          <p:nvPr/>
        </p:nvCxnSpPr>
        <p:spPr>
          <a:xfrm flipH="1">
            <a:off x="4701309" y="2586182"/>
            <a:ext cx="1016000" cy="25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501FE4-C375-4FEA-ABA9-3615176FFC96}"/>
              </a:ext>
            </a:extLst>
          </p:cNvPr>
          <p:cNvGrpSpPr/>
          <p:nvPr/>
        </p:nvGrpSpPr>
        <p:grpSpPr>
          <a:xfrm>
            <a:off x="6511636" y="2118268"/>
            <a:ext cx="3922149" cy="566461"/>
            <a:chOff x="6511636" y="2118268"/>
            <a:chExt cx="3922149" cy="5664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C122A6C-58E0-4268-BD6D-199DD2A82B94}"/>
                </a:ext>
              </a:extLst>
            </p:cNvPr>
            <p:cNvGrpSpPr/>
            <p:nvPr/>
          </p:nvGrpSpPr>
          <p:grpSpPr>
            <a:xfrm>
              <a:off x="8862511" y="2302934"/>
              <a:ext cx="1571274" cy="381795"/>
              <a:chOff x="8862511" y="2838737"/>
              <a:chExt cx="1571274" cy="38179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CCF1B7-DF53-40F4-BF25-D3565D36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2511" y="2838737"/>
                <a:ext cx="381795" cy="381795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B8A0D3-109E-4E22-87BF-D377A430BEA3}"/>
                  </a:ext>
                </a:extLst>
              </p:cNvPr>
              <p:cNvSpPr txBox="1"/>
              <p:nvPr/>
            </p:nvSpPr>
            <p:spPr>
              <a:xfrm>
                <a:off x="9432758" y="2849078"/>
                <a:ext cx="100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Key0</a:t>
                </a:r>
                <a:endParaRPr lang="ko-KR" altLang="en-US" dirty="0"/>
              </a:p>
            </p:txBody>
          </p: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71ACFF6-91FF-4294-910A-E4BD907BF814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6511636" y="2493831"/>
              <a:ext cx="235087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6C8FB8A-6AFD-4B13-97FB-4D11AD4D8410}"/>
                </a:ext>
              </a:extLst>
            </p:cNvPr>
            <p:cNvSpPr/>
            <p:nvPr/>
          </p:nvSpPr>
          <p:spPr>
            <a:xfrm>
              <a:off x="7592266" y="2118268"/>
              <a:ext cx="362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Symbol" panose="05050102010706020507" pitchFamily="18" charset="2"/>
                </a:rPr>
                <a:t>Å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00DA8F5-0286-4B45-BEF5-8F6B3AFFF4C5}"/>
              </a:ext>
            </a:extLst>
          </p:cNvPr>
          <p:cNvGrpSpPr/>
          <p:nvPr/>
        </p:nvGrpSpPr>
        <p:grpSpPr>
          <a:xfrm>
            <a:off x="6532539" y="2723585"/>
            <a:ext cx="3922149" cy="566461"/>
            <a:chOff x="6511636" y="2118268"/>
            <a:chExt cx="3922149" cy="56646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5C6E72-EFC0-4CC3-95E5-D51EEF0EE6DC}"/>
                </a:ext>
              </a:extLst>
            </p:cNvPr>
            <p:cNvGrpSpPr/>
            <p:nvPr/>
          </p:nvGrpSpPr>
          <p:grpSpPr>
            <a:xfrm>
              <a:off x="8862511" y="2302934"/>
              <a:ext cx="1571274" cy="381795"/>
              <a:chOff x="8862511" y="2838737"/>
              <a:chExt cx="1571274" cy="38179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06A3259-9998-499B-8949-7232B46C8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2511" y="2838737"/>
                <a:ext cx="381795" cy="38179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F08D55-0DD1-4CFA-8911-C3D4151288E1}"/>
                  </a:ext>
                </a:extLst>
              </p:cNvPr>
              <p:cNvSpPr txBox="1"/>
              <p:nvPr/>
            </p:nvSpPr>
            <p:spPr>
              <a:xfrm>
                <a:off x="9432758" y="2849078"/>
                <a:ext cx="100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Key1</a:t>
                </a:r>
                <a:endParaRPr lang="ko-KR" altLang="en-US" dirty="0"/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4FE0BB3-758C-4CD7-BF09-F9A5C9A3ACEA}"/>
                </a:ext>
              </a:extLst>
            </p:cNvPr>
            <p:cNvCxnSpPr>
              <a:stCxn id="38" idx="1"/>
            </p:cNvCxnSpPr>
            <p:nvPr/>
          </p:nvCxnSpPr>
          <p:spPr>
            <a:xfrm flipH="1" flipV="1">
              <a:off x="6511636" y="2493831"/>
              <a:ext cx="235087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1072F33-99A9-4856-AF5E-07993EAE7C49}"/>
                </a:ext>
              </a:extLst>
            </p:cNvPr>
            <p:cNvSpPr/>
            <p:nvPr/>
          </p:nvSpPr>
          <p:spPr>
            <a:xfrm>
              <a:off x="7592266" y="2118268"/>
              <a:ext cx="362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Symbol" panose="05050102010706020507" pitchFamily="18" charset="2"/>
                </a:rPr>
                <a:t>Å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FBB7510-C075-4363-A04A-1899CFF7D41B}"/>
              </a:ext>
            </a:extLst>
          </p:cNvPr>
          <p:cNvGrpSpPr/>
          <p:nvPr/>
        </p:nvGrpSpPr>
        <p:grpSpPr>
          <a:xfrm>
            <a:off x="6532539" y="3567955"/>
            <a:ext cx="3922149" cy="566461"/>
            <a:chOff x="6511636" y="2118268"/>
            <a:chExt cx="3922149" cy="56646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0DF55C0-31CC-4755-B917-7F1BD485942B}"/>
                </a:ext>
              </a:extLst>
            </p:cNvPr>
            <p:cNvGrpSpPr/>
            <p:nvPr/>
          </p:nvGrpSpPr>
          <p:grpSpPr>
            <a:xfrm>
              <a:off x="8862511" y="2302934"/>
              <a:ext cx="1571274" cy="381795"/>
              <a:chOff x="8862511" y="2838737"/>
              <a:chExt cx="1571274" cy="381795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86EAD02-13EF-406D-A5EB-417960B68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2511" y="2838737"/>
                <a:ext cx="381795" cy="38179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D4F7F2-488F-4B07-9788-E50F1795709F}"/>
                  </a:ext>
                </a:extLst>
              </p:cNvPr>
              <p:cNvSpPr txBox="1"/>
              <p:nvPr/>
            </p:nvSpPr>
            <p:spPr>
              <a:xfrm>
                <a:off x="9432758" y="2849078"/>
                <a:ext cx="100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Key14</a:t>
                </a:r>
                <a:endParaRPr lang="ko-KR" altLang="en-US" dirty="0"/>
              </a:p>
            </p:txBody>
          </p: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8D56358-35D8-4F26-81AB-82EBB2401283}"/>
                </a:ext>
              </a:extLst>
            </p:cNvPr>
            <p:cNvCxnSpPr>
              <a:stCxn id="44" idx="1"/>
            </p:cNvCxnSpPr>
            <p:nvPr/>
          </p:nvCxnSpPr>
          <p:spPr>
            <a:xfrm flipH="1" flipV="1">
              <a:off x="6511636" y="2493831"/>
              <a:ext cx="235087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D0859A9-0B0F-4400-828A-8F7D559D67F9}"/>
                </a:ext>
              </a:extLst>
            </p:cNvPr>
            <p:cNvSpPr/>
            <p:nvPr/>
          </p:nvSpPr>
          <p:spPr>
            <a:xfrm>
              <a:off x="7592266" y="2118268"/>
              <a:ext cx="362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Symbol" panose="05050102010706020507" pitchFamily="18" charset="2"/>
                </a:rPr>
                <a:t>Å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5DB048-2628-4BEF-9442-A6E315887B27}"/>
              </a:ext>
            </a:extLst>
          </p:cNvPr>
          <p:cNvGrpSpPr/>
          <p:nvPr/>
        </p:nvGrpSpPr>
        <p:grpSpPr>
          <a:xfrm>
            <a:off x="6532539" y="4250798"/>
            <a:ext cx="3922149" cy="566461"/>
            <a:chOff x="6511636" y="2118268"/>
            <a:chExt cx="3922149" cy="56646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9E018A4-BBE3-46B2-A5D4-6D8B53B22754}"/>
                </a:ext>
              </a:extLst>
            </p:cNvPr>
            <p:cNvGrpSpPr/>
            <p:nvPr/>
          </p:nvGrpSpPr>
          <p:grpSpPr>
            <a:xfrm>
              <a:off x="8862511" y="2302934"/>
              <a:ext cx="1571274" cy="381795"/>
              <a:chOff x="8862511" y="2838737"/>
              <a:chExt cx="1571274" cy="38179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4E6A42A-BCCE-48AB-AE3C-E76A60054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2511" y="2838737"/>
                <a:ext cx="381795" cy="38179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BA2C659-15AF-4D4E-A6A4-9CD36F6E2AB1}"/>
                  </a:ext>
                </a:extLst>
              </p:cNvPr>
              <p:cNvSpPr txBox="1"/>
              <p:nvPr/>
            </p:nvSpPr>
            <p:spPr>
              <a:xfrm>
                <a:off x="9432758" y="2849078"/>
                <a:ext cx="1001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Key15</a:t>
                </a:r>
                <a:endParaRPr lang="ko-KR" altLang="en-US" dirty="0"/>
              </a:p>
            </p:txBody>
          </p:sp>
        </p:grp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8395980-107D-4332-903C-C72060156B46}"/>
                </a:ext>
              </a:extLst>
            </p:cNvPr>
            <p:cNvCxnSpPr>
              <a:stCxn id="50" idx="1"/>
            </p:cNvCxnSpPr>
            <p:nvPr/>
          </p:nvCxnSpPr>
          <p:spPr>
            <a:xfrm flipH="1" flipV="1">
              <a:off x="6511636" y="2493831"/>
              <a:ext cx="2350875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9D1A522-FD81-4711-AF34-EFBAAB030CD0}"/>
                </a:ext>
              </a:extLst>
            </p:cNvPr>
            <p:cNvSpPr/>
            <p:nvPr/>
          </p:nvSpPr>
          <p:spPr>
            <a:xfrm>
              <a:off x="7592266" y="2118268"/>
              <a:ext cx="362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Symbol" panose="05050102010706020507" pitchFamily="18" charset="2"/>
                </a:rPr>
                <a:t>Å</a:t>
              </a:r>
              <a:endParaRPr lang="ko-KR" altLang="en-US" dirty="0"/>
            </a:p>
          </p:txBody>
        </p:sp>
      </p:grp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9DB1A9E-5706-4F0A-AC19-B2E1BD44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6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F2D2C250-4926-4A28-97B3-CDE3ED8A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9" y="-55416"/>
            <a:ext cx="472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C1">
            <a:extLst>
              <a:ext uri="{FF2B5EF4-FFF2-40B4-BE49-F238E27FC236}">
                <a16:creationId xmlns:a16="http://schemas.microsoft.com/office/drawing/2014/main" id="{D5E16A47-C917-4C90-9D93-F1CC0447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73" y="2363657"/>
            <a:ext cx="5545276" cy="240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F45EB8-398C-4441-896B-0F72FD806A91}"/>
              </a:ext>
            </a:extLst>
          </p:cNvPr>
          <p:cNvCxnSpPr>
            <a:cxnSpLocks/>
          </p:cNvCxnSpPr>
          <p:nvPr/>
        </p:nvCxnSpPr>
        <p:spPr>
          <a:xfrm>
            <a:off x="5130265" y="2469534"/>
            <a:ext cx="328221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37906725-B206-4682-A58C-4A5292B2272D}"/>
              </a:ext>
            </a:extLst>
          </p:cNvPr>
          <p:cNvSpPr/>
          <p:nvPr/>
        </p:nvSpPr>
        <p:spPr>
          <a:xfrm>
            <a:off x="4769317" y="2161526"/>
            <a:ext cx="221381" cy="616017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51">
            <a:extLst>
              <a:ext uri="{FF2B5EF4-FFF2-40B4-BE49-F238E27FC236}">
                <a16:creationId xmlns:a16="http://schemas.microsoft.com/office/drawing/2014/main" id="{1206B047-AEB0-45C9-8121-0860A32A9D5F}"/>
              </a:ext>
            </a:extLst>
          </p:cNvPr>
          <p:cNvGrpSpPr/>
          <p:nvPr/>
        </p:nvGrpSpPr>
        <p:grpSpPr>
          <a:xfrm>
            <a:off x="11109491" y="9625"/>
            <a:ext cx="979840" cy="1397635"/>
            <a:chOff x="808111" y="-20084"/>
            <a:chExt cx="3896959" cy="5507649"/>
          </a:xfrm>
        </p:grpSpPr>
        <p:grpSp>
          <p:nvGrpSpPr>
            <p:cNvPr id="8" name="Group 136">
              <a:extLst>
                <a:ext uri="{FF2B5EF4-FFF2-40B4-BE49-F238E27FC236}">
                  <a16:creationId xmlns:a16="http://schemas.microsoft.com/office/drawing/2014/main" id="{0AB99A4B-1116-4BEB-A56E-28AE0F3B8626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1" name="Rectangle 137">
                <a:extLst>
                  <a:ext uri="{FF2B5EF4-FFF2-40B4-BE49-F238E27FC236}">
                    <a16:creationId xmlns:a16="http://schemas.microsoft.com/office/drawing/2014/main" id="{D03504A1-5B46-4E64-B9EF-4FB26653F306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38">
                <a:extLst>
                  <a:ext uri="{FF2B5EF4-FFF2-40B4-BE49-F238E27FC236}">
                    <a16:creationId xmlns:a16="http://schemas.microsoft.com/office/drawing/2014/main" id="{CBD011B8-4950-450E-BB00-2705882B5C58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139">
              <a:extLst>
                <a:ext uri="{FF2B5EF4-FFF2-40B4-BE49-F238E27FC236}">
                  <a16:creationId xmlns:a16="http://schemas.microsoft.com/office/drawing/2014/main" id="{E407B164-6810-4210-9906-994C506C94B3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19" name="Rectangle 140">
                <a:extLst>
                  <a:ext uri="{FF2B5EF4-FFF2-40B4-BE49-F238E27FC236}">
                    <a16:creationId xmlns:a16="http://schemas.microsoft.com/office/drawing/2014/main" id="{FB6BC13B-E6D4-45E3-9FB4-8D52CC8941F0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41">
                <a:extLst>
                  <a:ext uri="{FF2B5EF4-FFF2-40B4-BE49-F238E27FC236}">
                    <a16:creationId xmlns:a16="http://schemas.microsoft.com/office/drawing/2014/main" id="{54BB579E-63AD-481E-A665-B7D6299BB40B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42">
              <a:extLst>
                <a:ext uri="{FF2B5EF4-FFF2-40B4-BE49-F238E27FC236}">
                  <a16:creationId xmlns:a16="http://schemas.microsoft.com/office/drawing/2014/main" id="{C97A344E-F8A9-448B-992F-77904FF124BF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7" name="Rectangle 143">
                <a:extLst>
                  <a:ext uri="{FF2B5EF4-FFF2-40B4-BE49-F238E27FC236}">
                    <a16:creationId xmlns:a16="http://schemas.microsoft.com/office/drawing/2014/main" id="{196C3C4C-17AD-439E-B60F-5128855281CB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51">
                <a:extLst>
                  <a:ext uri="{FF2B5EF4-FFF2-40B4-BE49-F238E27FC236}">
                    <a16:creationId xmlns:a16="http://schemas.microsoft.com/office/drawing/2014/main" id="{8C186AAD-AC9B-45C0-951F-46F20FCBCB67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5">
              <a:extLst>
                <a:ext uri="{FF2B5EF4-FFF2-40B4-BE49-F238E27FC236}">
                  <a16:creationId xmlns:a16="http://schemas.microsoft.com/office/drawing/2014/main" id="{5A3709F8-3117-4B01-8A39-90E4C8C8A20B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5" name="Rectangle 146">
                <a:extLst>
                  <a:ext uri="{FF2B5EF4-FFF2-40B4-BE49-F238E27FC236}">
                    <a16:creationId xmlns:a16="http://schemas.microsoft.com/office/drawing/2014/main" id="{2E424419-0C8B-4227-8EA6-66E6631EC8A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47">
                <a:extLst>
                  <a:ext uri="{FF2B5EF4-FFF2-40B4-BE49-F238E27FC236}">
                    <a16:creationId xmlns:a16="http://schemas.microsoft.com/office/drawing/2014/main" id="{0F9637C7-767F-48BF-83CF-BD4173866579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48">
              <a:extLst>
                <a:ext uri="{FF2B5EF4-FFF2-40B4-BE49-F238E27FC236}">
                  <a16:creationId xmlns:a16="http://schemas.microsoft.com/office/drawing/2014/main" id="{B8AF121A-CFD5-49B7-BCAC-E0C07AEA8903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3" name="Rectangle 149">
                <a:extLst>
                  <a:ext uri="{FF2B5EF4-FFF2-40B4-BE49-F238E27FC236}">
                    <a16:creationId xmlns:a16="http://schemas.microsoft.com/office/drawing/2014/main" id="{EE7D0740-319E-4276-9235-305D77E573EA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: Shape 150">
                <a:extLst>
                  <a:ext uri="{FF2B5EF4-FFF2-40B4-BE49-F238E27FC236}">
                    <a16:creationId xmlns:a16="http://schemas.microsoft.com/office/drawing/2014/main" id="{C9A15D1C-A590-4AA2-9989-54CC25F831B7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FB32A-AE37-46FC-AEF7-EC9CE614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F2D2C250-4926-4A28-97B3-CDE3ED8A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9" y="0"/>
            <a:ext cx="472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4163E2-5EE1-4354-9E39-3A7D290B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21" y="3226870"/>
            <a:ext cx="5791200" cy="24765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F45EB8-398C-4441-896B-0F72FD806A91}"/>
              </a:ext>
            </a:extLst>
          </p:cNvPr>
          <p:cNvCxnSpPr>
            <a:cxnSpLocks/>
          </p:cNvCxnSpPr>
          <p:nvPr/>
        </p:nvCxnSpPr>
        <p:spPr>
          <a:xfrm>
            <a:off x="5521011" y="3380874"/>
            <a:ext cx="253533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F1472E15-15F4-4E92-BD29-2C2F0B91900B}"/>
              </a:ext>
            </a:extLst>
          </p:cNvPr>
          <p:cNvSpPr/>
          <p:nvPr/>
        </p:nvSpPr>
        <p:spPr>
          <a:xfrm>
            <a:off x="5874328" y="4073237"/>
            <a:ext cx="314036" cy="31403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F5E7149-4067-4FE1-B103-051A6F560287}"/>
              </a:ext>
            </a:extLst>
          </p:cNvPr>
          <p:cNvSpPr/>
          <p:nvPr/>
        </p:nvSpPr>
        <p:spPr>
          <a:xfrm>
            <a:off x="8215746" y="5195455"/>
            <a:ext cx="314036" cy="31403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93467DD-662C-42FD-B505-9F3978AB23DE}"/>
              </a:ext>
            </a:extLst>
          </p:cNvPr>
          <p:cNvSpPr/>
          <p:nvPr/>
        </p:nvSpPr>
        <p:spPr>
          <a:xfrm>
            <a:off x="8673285" y="4073237"/>
            <a:ext cx="314036" cy="31403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8A939C4-4DBF-48D4-BCC1-D70B9AB79DEE}"/>
              </a:ext>
            </a:extLst>
          </p:cNvPr>
          <p:cNvSpPr/>
          <p:nvPr/>
        </p:nvSpPr>
        <p:spPr>
          <a:xfrm>
            <a:off x="10969195" y="5195455"/>
            <a:ext cx="314036" cy="31403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51">
            <a:extLst>
              <a:ext uri="{FF2B5EF4-FFF2-40B4-BE49-F238E27FC236}">
                <a16:creationId xmlns:a16="http://schemas.microsoft.com/office/drawing/2014/main" id="{F2C7BF68-981A-4769-9065-D4EE21E082E3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1" name="Group 136">
              <a:extLst>
                <a:ext uri="{FF2B5EF4-FFF2-40B4-BE49-F238E27FC236}">
                  <a16:creationId xmlns:a16="http://schemas.microsoft.com/office/drawing/2014/main" id="{CDADE893-F442-4790-A60C-853E44B1A899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4" name="Rectangle 137">
                <a:extLst>
                  <a:ext uri="{FF2B5EF4-FFF2-40B4-BE49-F238E27FC236}">
                    <a16:creationId xmlns:a16="http://schemas.microsoft.com/office/drawing/2014/main" id="{3A37AC8E-509F-471B-B502-CAA4BA83667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138">
                <a:extLst>
                  <a:ext uri="{FF2B5EF4-FFF2-40B4-BE49-F238E27FC236}">
                    <a16:creationId xmlns:a16="http://schemas.microsoft.com/office/drawing/2014/main" id="{A9AE6190-D05D-4979-88F7-9FFBE7B11F02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39">
              <a:extLst>
                <a:ext uri="{FF2B5EF4-FFF2-40B4-BE49-F238E27FC236}">
                  <a16:creationId xmlns:a16="http://schemas.microsoft.com/office/drawing/2014/main" id="{43F58D1E-5EE1-48BF-A21F-F64F25B6D2AC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2" name="Rectangle 140">
                <a:extLst>
                  <a:ext uri="{FF2B5EF4-FFF2-40B4-BE49-F238E27FC236}">
                    <a16:creationId xmlns:a16="http://schemas.microsoft.com/office/drawing/2014/main" id="{21096FE2-CAE5-430E-BB04-28CD1BE4884B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141">
                <a:extLst>
                  <a:ext uri="{FF2B5EF4-FFF2-40B4-BE49-F238E27FC236}">
                    <a16:creationId xmlns:a16="http://schemas.microsoft.com/office/drawing/2014/main" id="{B5BEFEEB-4D71-4F19-89CF-7D97E5A8D605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2">
              <a:extLst>
                <a:ext uri="{FF2B5EF4-FFF2-40B4-BE49-F238E27FC236}">
                  <a16:creationId xmlns:a16="http://schemas.microsoft.com/office/drawing/2014/main" id="{106DB096-CF5F-4BDF-9CF6-37462900F84E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B2DD6AA8-B987-4719-A4BC-19827A4B4804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51">
                <a:extLst>
                  <a:ext uri="{FF2B5EF4-FFF2-40B4-BE49-F238E27FC236}">
                    <a16:creationId xmlns:a16="http://schemas.microsoft.com/office/drawing/2014/main" id="{13AAD398-D41D-4E0A-9BC5-EF8A67E2570F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5">
              <a:extLst>
                <a:ext uri="{FF2B5EF4-FFF2-40B4-BE49-F238E27FC236}">
                  <a16:creationId xmlns:a16="http://schemas.microsoft.com/office/drawing/2014/main" id="{62B00A80-9ED2-4CA6-8788-380BB4FDD875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8" name="Rectangle 146">
                <a:extLst>
                  <a:ext uri="{FF2B5EF4-FFF2-40B4-BE49-F238E27FC236}">
                    <a16:creationId xmlns:a16="http://schemas.microsoft.com/office/drawing/2014/main" id="{1E435E2A-99DE-4A23-B7B2-9A9B9085C9C3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47">
                <a:extLst>
                  <a:ext uri="{FF2B5EF4-FFF2-40B4-BE49-F238E27FC236}">
                    <a16:creationId xmlns:a16="http://schemas.microsoft.com/office/drawing/2014/main" id="{63B813E5-F5CC-4F33-99CB-286B4D3CA3C6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8">
              <a:extLst>
                <a:ext uri="{FF2B5EF4-FFF2-40B4-BE49-F238E27FC236}">
                  <a16:creationId xmlns:a16="http://schemas.microsoft.com/office/drawing/2014/main" id="{A7D71A28-7FC2-48DE-B46C-0BF6B9FFD5FB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6" name="Rectangle 149">
                <a:extLst>
                  <a:ext uri="{FF2B5EF4-FFF2-40B4-BE49-F238E27FC236}">
                    <a16:creationId xmlns:a16="http://schemas.microsoft.com/office/drawing/2014/main" id="{A1A79E85-D319-4493-BFDA-B6BC459CAABC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50">
                <a:extLst>
                  <a:ext uri="{FF2B5EF4-FFF2-40B4-BE49-F238E27FC236}">
                    <a16:creationId xmlns:a16="http://schemas.microsoft.com/office/drawing/2014/main" id="{575F94B3-0A55-415C-83C1-52A9F5258853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073FC-7940-4BA7-A3C2-5C012DDF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F2D2C250-4926-4A28-97B3-CDE3ED8A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9" y="0"/>
            <a:ext cx="472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C2">
            <a:extLst>
              <a:ext uri="{FF2B5EF4-FFF2-40B4-BE49-F238E27FC236}">
                <a16:creationId xmlns:a16="http://schemas.microsoft.com/office/drawing/2014/main" id="{9B2F1F00-82D7-46C5-BCE9-50AE871A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7" y="2035854"/>
            <a:ext cx="2779382" cy="37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9C4045C-9A78-4B70-8102-B69FADAE4760}"/>
              </a:ext>
            </a:extLst>
          </p:cNvPr>
          <p:cNvCxnSpPr>
            <a:cxnSpLocks/>
          </p:cNvCxnSpPr>
          <p:nvPr/>
        </p:nvCxnSpPr>
        <p:spPr>
          <a:xfrm flipV="1">
            <a:off x="2743200" y="2242686"/>
            <a:ext cx="5486400" cy="2107933"/>
          </a:xfrm>
          <a:prstGeom prst="bentConnector3">
            <a:avLst>
              <a:gd name="adj1" fmla="val 60877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51">
            <a:extLst>
              <a:ext uri="{FF2B5EF4-FFF2-40B4-BE49-F238E27FC236}">
                <a16:creationId xmlns:a16="http://schemas.microsoft.com/office/drawing/2014/main" id="{C123669E-7A65-403A-887B-24B2E437B16F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7" name="Group 136">
              <a:extLst>
                <a:ext uri="{FF2B5EF4-FFF2-40B4-BE49-F238E27FC236}">
                  <a16:creationId xmlns:a16="http://schemas.microsoft.com/office/drawing/2014/main" id="{5AEDE02B-E2F8-4075-AB99-A92AE1861791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0" name="Rectangle 137">
                <a:extLst>
                  <a:ext uri="{FF2B5EF4-FFF2-40B4-BE49-F238E27FC236}">
                    <a16:creationId xmlns:a16="http://schemas.microsoft.com/office/drawing/2014/main" id="{08A30423-799F-4458-8E7B-B11CB29086D7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138">
                <a:extLst>
                  <a:ext uri="{FF2B5EF4-FFF2-40B4-BE49-F238E27FC236}">
                    <a16:creationId xmlns:a16="http://schemas.microsoft.com/office/drawing/2014/main" id="{4C5EAE3E-7573-4FC8-BDCD-B37FD11D7F72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139">
              <a:extLst>
                <a:ext uri="{FF2B5EF4-FFF2-40B4-BE49-F238E27FC236}">
                  <a16:creationId xmlns:a16="http://schemas.microsoft.com/office/drawing/2014/main" id="{76CDD82E-F6BB-4261-9C1C-3F917F4EC3CC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18" name="Rectangle 140">
                <a:extLst>
                  <a:ext uri="{FF2B5EF4-FFF2-40B4-BE49-F238E27FC236}">
                    <a16:creationId xmlns:a16="http://schemas.microsoft.com/office/drawing/2014/main" id="{DCB1D02C-4B03-418D-AC51-D4A1C04FBAA3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41">
                <a:extLst>
                  <a:ext uri="{FF2B5EF4-FFF2-40B4-BE49-F238E27FC236}">
                    <a16:creationId xmlns:a16="http://schemas.microsoft.com/office/drawing/2014/main" id="{CE2F39AF-9AD3-4A04-8A33-ECF3A4BB5045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142">
              <a:extLst>
                <a:ext uri="{FF2B5EF4-FFF2-40B4-BE49-F238E27FC236}">
                  <a16:creationId xmlns:a16="http://schemas.microsoft.com/office/drawing/2014/main" id="{E729ABF2-B5F2-43CB-A119-B7A0240774C6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6" name="Rectangle 143">
                <a:extLst>
                  <a:ext uri="{FF2B5EF4-FFF2-40B4-BE49-F238E27FC236}">
                    <a16:creationId xmlns:a16="http://schemas.microsoft.com/office/drawing/2014/main" id="{7C5EF4D1-6846-4A9A-853A-60C448870B75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51">
                <a:extLst>
                  <a:ext uri="{FF2B5EF4-FFF2-40B4-BE49-F238E27FC236}">
                    <a16:creationId xmlns:a16="http://schemas.microsoft.com/office/drawing/2014/main" id="{88A2048E-A2E7-488E-B6FD-075E8DC0433B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45">
              <a:extLst>
                <a:ext uri="{FF2B5EF4-FFF2-40B4-BE49-F238E27FC236}">
                  <a16:creationId xmlns:a16="http://schemas.microsoft.com/office/drawing/2014/main" id="{00EBEF66-AC67-45EF-9161-02DB4118B10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4" name="Rectangle 146">
                <a:extLst>
                  <a:ext uri="{FF2B5EF4-FFF2-40B4-BE49-F238E27FC236}">
                    <a16:creationId xmlns:a16="http://schemas.microsoft.com/office/drawing/2014/main" id="{22283F01-5D97-40C7-9349-AB730F87634B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: Shape 147">
                <a:extLst>
                  <a:ext uri="{FF2B5EF4-FFF2-40B4-BE49-F238E27FC236}">
                    <a16:creationId xmlns:a16="http://schemas.microsoft.com/office/drawing/2014/main" id="{90587FAF-5521-4267-94AC-17916C6FC10C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8">
              <a:extLst>
                <a:ext uri="{FF2B5EF4-FFF2-40B4-BE49-F238E27FC236}">
                  <a16:creationId xmlns:a16="http://schemas.microsoft.com/office/drawing/2014/main" id="{E6BD9AD1-E78B-4A71-A97F-1C9B188DCD1F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2" name="Rectangle 149">
                <a:extLst>
                  <a:ext uri="{FF2B5EF4-FFF2-40B4-BE49-F238E27FC236}">
                    <a16:creationId xmlns:a16="http://schemas.microsoft.com/office/drawing/2014/main" id="{0924C017-5E26-42EE-A60D-B48CD869AF27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: Shape 150">
                <a:extLst>
                  <a:ext uri="{FF2B5EF4-FFF2-40B4-BE49-F238E27FC236}">
                    <a16:creationId xmlns:a16="http://schemas.microsoft.com/office/drawing/2014/main" id="{1E329E85-4263-4125-9BFB-AA12183392F9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C2BF04-A873-4DE1-9889-1ED8583F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61D143D-582D-4E2A-A502-DCA7F5248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3" b="20741"/>
          <a:stretch/>
        </p:blipFill>
        <p:spPr bwMode="auto">
          <a:xfrm>
            <a:off x="2148609" y="0"/>
            <a:ext cx="3527963" cy="69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P">
            <a:extLst>
              <a:ext uri="{FF2B5EF4-FFF2-40B4-BE49-F238E27FC236}">
                <a16:creationId xmlns:a16="http://schemas.microsoft.com/office/drawing/2014/main" id="{B84B0DC6-7371-4CB2-B46B-E359C5BA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439" y="1788635"/>
            <a:ext cx="2825985" cy="30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A992A8A-5B69-4837-872F-91C589437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2" b="20741"/>
          <a:stretch/>
        </p:blipFill>
        <p:spPr bwMode="auto">
          <a:xfrm>
            <a:off x="4491951" y="0"/>
            <a:ext cx="1499717" cy="69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FE9EDD-FB9F-4AEF-81DB-B9579AAE527B}"/>
              </a:ext>
            </a:extLst>
          </p:cNvPr>
          <p:cNvCxnSpPr>
            <a:cxnSpLocks/>
          </p:cNvCxnSpPr>
          <p:nvPr/>
        </p:nvCxnSpPr>
        <p:spPr>
          <a:xfrm>
            <a:off x="2982576" y="1986587"/>
            <a:ext cx="45358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4FB160-82A0-4AE6-B2A9-FAD54774D168}"/>
              </a:ext>
            </a:extLst>
          </p:cNvPr>
          <p:cNvSpPr/>
          <p:nvPr/>
        </p:nvSpPr>
        <p:spPr>
          <a:xfrm>
            <a:off x="6278418" y="3456569"/>
            <a:ext cx="3195782" cy="1442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51">
            <a:extLst>
              <a:ext uri="{FF2B5EF4-FFF2-40B4-BE49-F238E27FC236}">
                <a16:creationId xmlns:a16="http://schemas.microsoft.com/office/drawing/2014/main" id="{E253B387-7F6A-423D-ABBF-8AFCE94CFE24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1" name="Group 136">
              <a:extLst>
                <a:ext uri="{FF2B5EF4-FFF2-40B4-BE49-F238E27FC236}">
                  <a16:creationId xmlns:a16="http://schemas.microsoft.com/office/drawing/2014/main" id="{66C56DA8-1B7D-477A-8B15-FF40B5F00933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4" name="Rectangle 137">
                <a:extLst>
                  <a:ext uri="{FF2B5EF4-FFF2-40B4-BE49-F238E27FC236}">
                    <a16:creationId xmlns:a16="http://schemas.microsoft.com/office/drawing/2014/main" id="{B13F7B5F-9311-44D3-9EB3-54EA2A79A7A2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138">
                <a:extLst>
                  <a:ext uri="{FF2B5EF4-FFF2-40B4-BE49-F238E27FC236}">
                    <a16:creationId xmlns:a16="http://schemas.microsoft.com/office/drawing/2014/main" id="{A88ED9A7-7D08-4BF0-A02D-001563C22CBF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39">
              <a:extLst>
                <a:ext uri="{FF2B5EF4-FFF2-40B4-BE49-F238E27FC236}">
                  <a16:creationId xmlns:a16="http://schemas.microsoft.com/office/drawing/2014/main" id="{CB193DBF-A4FF-4305-8C8B-5DC6B2D65D65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2" name="Rectangle 140">
                <a:extLst>
                  <a:ext uri="{FF2B5EF4-FFF2-40B4-BE49-F238E27FC236}">
                    <a16:creationId xmlns:a16="http://schemas.microsoft.com/office/drawing/2014/main" id="{FF9C5F8E-FE68-4F0E-BBE1-D8C6B7C1F382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141">
                <a:extLst>
                  <a:ext uri="{FF2B5EF4-FFF2-40B4-BE49-F238E27FC236}">
                    <a16:creationId xmlns:a16="http://schemas.microsoft.com/office/drawing/2014/main" id="{B99AB98D-76FA-43B6-9D5F-852EFA89F5E0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2">
              <a:extLst>
                <a:ext uri="{FF2B5EF4-FFF2-40B4-BE49-F238E27FC236}">
                  <a16:creationId xmlns:a16="http://schemas.microsoft.com/office/drawing/2014/main" id="{22EA99E1-FAEB-438F-A270-6F01DF2A3EAB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8BF75BFF-EEA3-49E9-8E0C-BD9055CE540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51">
                <a:extLst>
                  <a:ext uri="{FF2B5EF4-FFF2-40B4-BE49-F238E27FC236}">
                    <a16:creationId xmlns:a16="http://schemas.microsoft.com/office/drawing/2014/main" id="{E4CDEE20-61BE-43AC-A716-C42DE43D7A0B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5">
              <a:extLst>
                <a:ext uri="{FF2B5EF4-FFF2-40B4-BE49-F238E27FC236}">
                  <a16:creationId xmlns:a16="http://schemas.microsoft.com/office/drawing/2014/main" id="{7E5CBD79-5177-45E3-B178-4D55486610F0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8" name="Rectangle 146">
                <a:extLst>
                  <a:ext uri="{FF2B5EF4-FFF2-40B4-BE49-F238E27FC236}">
                    <a16:creationId xmlns:a16="http://schemas.microsoft.com/office/drawing/2014/main" id="{5A77AE37-71D6-4476-A544-0D40DBDA6551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47">
                <a:extLst>
                  <a:ext uri="{FF2B5EF4-FFF2-40B4-BE49-F238E27FC236}">
                    <a16:creationId xmlns:a16="http://schemas.microsoft.com/office/drawing/2014/main" id="{12D17D1A-3D45-491B-A66D-76230DD48446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8">
              <a:extLst>
                <a:ext uri="{FF2B5EF4-FFF2-40B4-BE49-F238E27FC236}">
                  <a16:creationId xmlns:a16="http://schemas.microsoft.com/office/drawing/2014/main" id="{962B6EC2-DB74-4A3B-9F7C-0BAA4A76B2AB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6" name="Rectangle 149">
                <a:extLst>
                  <a:ext uri="{FF2B5EF4-FFF2-40B4-BE49-F238E27FC236}">
                    <a16:creationId xmlns:a16="http://schemas.microsoft.com/office/drawing/2014/main" id="{9325EBE8-A39E-4BB2-ADC2-DD300E9D7F73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50">
                <a:extLst>
                  <a:ext uri="{FF2B5EF4-FFF2-40B4-BE49-F238E27FC236}">
                    <a16:creationId xmlns:a16="http://schemas.microsoft.com/office/drawing/2014/main" id="{CF423702-2BAE-4C67-881C-7C60CBFFFE35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D27312-14B6-4F10-A593-362723FB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4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AA8FA1-BAA0-4EF7-865E-07B0AFE77593}"/>
              </a:ext>
            </a:extLst>
          </p:cNvPr>
          <p:cNvGrpSpPr/>
          <p:nvPr/>
        </p:nvGrpSpPr>
        <p:grpSpPr>
          <a:xfrm>
            <a:off x="2148609" y="0"/>
            <a:ext cx="3843059" cy="6913138"/>
            <a:chOff x="2148609" y="0"/>
            <a:chExt cx="3843059" cy="691313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1D143D-582D-4E2A-A502-DCA7F5248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83" b="20741"/>
            <a:stretch/>
          </p:blipFill>
          <p:spPr bwMode="auto">
            <a:xfrm>
              <a:off x="2148609" y="0"/>
              <a:ext cx="3527963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A992A8A-5B69-4837-872F-91C589437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82" b="20741"/>
            <a:stretch/>
          </p:blipFill>
          <p:spPr bwMode="auto">
            <a:xfrm>
              <a:off x="4491951" y="0"/>
              <a:ext cx="1499717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86" name="Picture 2" descr="확장치환">
            <a:extLst>
              <a:ext uri="{FF2B5EF4-FFF2-40B4-BE49-F238E27FC236}">
                <a16:creationId xmlns:a16="http://schemas.microsoft.com/office/drawing/2014/main" id="{A32B3EF2-A7CA-49B3-989E-C8248CC0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99" y="2614660"/>
            <a:ext cx="2398752" cy="32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FE9EDD-FB9F-4AEF-81DB-B9579AAE527B}"/>
              </a:ext>
            </a:extLst>
          </p:cNvPr>
          <p:cNvCxnSpPr>
            <a:cxnSpLocks/>
          </p:cNvCxnSpPr>
          <p:nvPr/>
        </p:nvCxnSpPr>
        <p:spPr>
          <a:xfrm>
            <a:off x="4109412" y="2734732"/>
            <a:ext cx="31134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253194-A089-4F03-985F-383A1527B267}"/>
              </a:ext>
            </a:extLst>
          </p:cNvPr>
          <p:cNvSpPr/>
          <p:nvPr/>
        </p:nvSpPr>
        <p:spPr>
          <a:xfrm>
            <a:off x="6468533" y="2794006"/>
            <a:ext cx="821267" cy="305024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09A6CF-B341-40DA-AC52-7C2EB48FEF92}"/>
              </a:ext>
            </a:extLst>
          </p:cNvPr>
          <p:cNvSpPr/>
          <p:nvPr/>
        </p:nvSpPr>
        <p:spPr>
          <a:xfrm>
            <a:off x="7990281" y="2810940"/>
            <a:ext cx="821267" cy="3050249"/>
          </a:xfrm>
          <a:prstGeom prst="roundRect">
            <a:avLst/>
          </a:prstGeom>
          <a:noFill/>
          <a:ln w="2222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51">
            <a:extLst>
              <a:ext uri="{FF2B5EF4-FFF2-40B4-BE49-F238E27FC236}">
                <a16:creationId xmlns:a16="http://schemas.microsoft.com/office/drawing/2014/main" id="{BBEF05DA-0591-4339-8025-224643DA0A41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2" name="Group 136">
              <a:extLst>
                <a:ext uri="{FF2B5EF4-FFF2-40B4-BE49-F238E27FC236}">
                  <a16:creationId xmlns:a16="http://schemas.microsoft.com/office/drawing/2014/main" id="{FB7D4614-1FB6-4B01-853A-34B89B5A5F5D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5" name="Rectangle 137">
                <a:extLst>
                  <a:ext uri="{FF2B5EF4-FFF2-40B4-BE49-F238E27FC236}">
                    <a16:creationId xmlns:a16="http://schemas.microsoft.com/office/drawing/2014/main" id="{031097F1-4716-4D80-BC81-825BF53DEF06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: Shape 138">
                <a:extLst>
                  <a:ext uri="{FF2B5EF4-FFF2-40B4-BE49-F238E27FC236}">
                    <a16:creationId xmlns:a16="http://schemas.microsoft.com/office/drawing/2014/main" id="{50C4C20D-E431-49FA-9745-64A8AE8B659E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39">
              <a:extLst>
                <a:ext uri="{FF2B5EF4-FFF2-40B4-BE49-F238E27FC236}">
                  <a16:creationId xmlns:a16="http://schemas.microsoft.com/office/drawing/2014/main" id="{E351FE50-B807-433D-A9F9-C439447A868C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3" name="Rectangle 140">
                <a:extLst>
                  <a:ext uri="{FF2B5EF4-FFF2-40B4-BE49-F238E27FC236}">
                    <a16:creationId xmlns:a16="http://schemas.microsoft.com/office/drawing/2014/main" id="{1AD991FF-3D0B-4BAA-B39A-843532F1E0E2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41">
                <a:extLst>
                  <a:ext uri="{FF2B5EF4-FFF2-40B4-BE49-F238E27FC236}">
                    <a16:creationId xmlns:a16="http://schemas.microsoft.com/office/drawing/2014/main" id="{D7C20D20-FB58-4B26-A971-04926C6C99D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2">
              <a:extLst>
                <a:ext uri="{FF2B5EF4-FFF2-40B4-BE49-F238E27FC236}">
                  <a16:creationId xmlns:a16="http://schemas.microsoft.com/office/drawing/2014/main" id="{143FD66E-7848-4812-882F-53115FB172AE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21" name="Rectangle 143">
                <a:extLst>
                  <a:ext uri="{FF2B5EF4-FFF2-40B4-BE49-F238E27FC236}">
                    <a16:creationId xmlns:a16="http://schemas.microsoft.com/office/drawing/2014/main" id="{BB54524D-EC5C-41AA-BF78-52AF32A8E32B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51">
                <a:extLst>
                  <a:ext uri="{FF2B5EF4-FFF2-40B4-BE49-F238E27FC236}">
                    <a16:creationId xmlns:a16="http://schemas.microsoft.com/office/drawing/2014/main" id="{AF8163C5-3D92-48DA-A80E-A1E5B6958398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5">
              <a:extLst>
                <a:ext uri="{FF2B5EF4-FFF2-40B4-BE49-F238E27FC236}">
                  <a16:creationId xmlns:a16="http://schemas.microsoft.com/office/drawing/2014/main" id="{435AFE21-4D40-47E9-85D9-8696D2E4053A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9" name="Rectangle 146">
                <a:extLst>
                  <a:ext uri="{FF2B5EF4-FFF2-40B4-BE49-F238E27FC236}">
                    <a16:creationId xmlns:a16="http://schemas.microsoft.com/office/drawing/2014/main" id="{6AFBD6E2-36D3-492A-9A8C-EB92DAE94A2F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47">
                <a:extLst>
                  <a:ext uri="{FF2B5EF4-FFF2-40B4-BE49-F238E27FC236}">
                    <a16:creationId xmlns:a16="http://schemas.microsoft.com/office/drawing/2014/main" id="{1FC916A2-F01F-4B40-A008-7DC1E03CB388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48">
              <a:extLst>
                <a:ext uri="{FF2B5EF4-FFF2-40B4-BE49-F238E27FC236}">
                  <a16:creationId xmlns:a16="http://schemas.microsoft.com/office/drawing/2014/main" id="{052A8CB5-C6D7-4ACE-9EB9-E40918FFFCD0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7" name="Rectangle 149">
                <a:extLst>
                  <a:ext uri="{FF2B5EF4-FFF2-40B4-BE49-F238E27FC236}">
                    <a16:creationId xmlns:a16="http://schemas.microsoft.com/office/drawing/2014/main" id="{9DA06425-1302-434E-B324-A30F9345B2BA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50">
                <a:extLst>
                  <a:ext uri="{FF2B5EF4-FFF2-40B4-BE49-F238E27FC236}">
                    <a16:creationId xmlns:a16="http://schemas.microsoft.com/office/drawing/2014/main" id="{849642DB-7331-4B1E-99CE-D7F326B3F540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13CB5C-A73F-47D1-8C32-236D7584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AA8FA1-BAA0-4EF7-865E-07B0AFE77593}"/>
              </a:ext>
            </a:extLst>
          </p:cNvPr>
          <p:cNvGrpSpPr/>
          <p:nvPr/>
        </p:nvGrpSpPr>
        <p:grpSpPr>
          <a:xfrm>
            <a:off x="2148609" y="0"/>
            <a:ext cx="3843059" cy="6913138"/>
            <a:chOff x="2148609" y="0"/>
            <a:chExt cx="3843059" cy="691313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1D143D-582D-4E2A-A502-DCA7F5248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83" b="20741"/>
            <a:stretch/>
          </p:blipFill>
          <p:spPr bwMode="auto">
            <a:xfrm>
              <a:off x="2148609" y="0"/>
              <a:ext cx="3527963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A992A8A-5B69-4837-872F-91C589437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82" b="20741"/>
            <a:stretch/>
          </p:blipFill>
          <p:spPr bwMode="auto">
            <a:xfrm>
              <a:off x="4491951" y="0"/>
              <a:ext cx="1499717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PC2">
            <a:extLst>
              <a:ext uri="{FF2B5EF4-FFF2-40B4-BE49-F238E27FC236}">
                <a16:creationId xmlns:a16="http://schemas.microsoft.com/office/drawing/2014/main" id="{ECDAB79B-5308-4612-AF2F-C6CDF281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756" y="1841766"/>
            <a:ext cx="2398752" cy="32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확장치환">
            <a:extLst>
              <a:ext uri="{FF2B5EF4-FFF2-40B4-BE49-F238E27FC236}">
                <a16:creationId xmlns:a16="http://schemas.microsoft.com/office/drawing/2014/main" id="{6ECCF9CE-E80F-40E8-824A-2A93A7B43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34" y="1841766"/>
            <a:ext cx="2398752" cy="32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D41F3B-9297-41E8-A573-E32A57FA5809}"/>
              </a:ext>
            </a:extLst>
          </p:cNvPr>
          <p:cNvSpPr/>
          <p:nvPr/>
        </p:nvSpPr>
        <p:spPr>
          <a:xfrm>
            <a:off x="8807752" y="3071847"/>
            <a:ext cx="6174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Symbol" panose="05050102010706020507" pitchFamily="18" charset="2"/>
              </a:rPr>
              <a:t>Å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F0C8AB-0552-4F99-AE6E-21B5FD943CC2}"/>
              </a:ext>
            </a:extLst>
          </p:cNvPr>
          <p:cNvCxnSpPr>
            <a:cxnSpLocks/>
          </p:cNvCxnSpPr>
          <p:nvPr/>
        </p:nvCxnSpPr>
        <p:spPr>
          <a:xfrm>
            <a:off x="5991668" y="3173447"/>
            <a:ext cx="208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51">
            <a:extLst>
              <a:ext uri="{FF2B5EF4-FFF2-40B4-BE49-F238E27FC236}">
                <a16:creationId xmlns:a16="http://schemas.microsoft.com/office/drawing/2014/main" id="{21B805D3-F37C-48BD-BE54-60A5DE8E3692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2" name="Group 136">
              <a:extLst>
                <a:ext uri="{FF2B5EF4-FFF2-40B4-BE49-F238E27FC236}">
                  <a16:creationId xmlns:a16="http://schemas.microsoft.com/office/drawing/2014/main" id="{12DA7CE5-1293-4698-878E-EC3AA9BE8ABD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5" name="Rectangle 137">
                <a:extLst>
                  <a:ext uri="{FF2B5EF4-FFF2-40B4-BE49-F238E27FC236}">
                    <a16:creationId xmlns:a16="http://schemas.microsoft.com/office/drawing/2014/main" id="{72048FFE-306A-481B-9D17-69C765420336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: Shape 138">
                <a:extLst>
                  <a:ext uri="{FF2B5EF4-FFF2-40B4-BE49-F238E27FC236}">
                    <a16:creationId xmlns:a16="http://schemas.microsoft.com/office/drawing/2014/main" id="{6F752912-BBF9-4FD8-A36B-7368A78F28ED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39">
              <a:extLst>
                <a:ext uri="{FF2B5EF4-FFF2-40B4-BE49-F238E27FC236}">
                  <a16:creationId xmlns:a16="http://schemas.microsoft.com/office/drawing/2014/main" id="{D68B0400-6234-4C65-A538-3C03FAB8C7B5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3" name="Rectangle 140">
                <a:extLst>
                  <a:ext uri="{FF2B5EF4-FFF2-40B4-BE49-F238E27FC236}">
                    <a16:creationId xmlns:a16="http://schemas.microsoft.com/office/drawing/2014/main" id="{4A35461D-EEA7-42FE-94DF-71CEA161ED7A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41">
                <a:extLst>
                  <a:ext uri="{FF2B5EF4-FFF2-40B4-BE49-F238E27FC236}">
                    <a16:creationId xmlns:a16="http://schemas.microsoft.com/office/drawing/2014/main" id="{D1B42133-36BA-4F23-A924-1FA7800D6923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2">
              <a:extLst>
                <a:ext uri="{FF2B5EF4-FFF2-40B4-BE49-F238E27FC236}">
                  <a16:creationId xmlns:a16="http://schemas.microsoft.com/office/drawing/2014/main" id="{2AE7602F-FC84-43AD-B925-0D33303BFD8D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21" name="Rectangle 143">
                <a:extLst>
                  <a:ext uri="{FF2B5EF4-FFF2-40B4-BE49-F238E27FC236}">
                    <a16:creationId xmlns:a16="http://schemas.microsoft.com/office/drawing/2014/main" id="{75F62667-8CA9-4F41-AB4C-49E5DF149A52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51">
                <a:extLst>
                  <a:ext uri="{FF2B5EF4-FFF2-40B4-BE49-F238E27FC236}">
                    <a16:creationId xmlns:a16="http://schemas.microsoft.com/office/drawing/2014/main" id="{D4D5CFAB-91F5-4159-AE2C-1FB1F09013E5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5">
              <a:extLst>
                <a:ext uri="{FF2B5EF4-FFF2-40B4-BE49-F238E27FC236}">
                  <a16:creationId xmlns:a16="http://schemas.microsoft.com/office/drawing/2014/main" id="{4137D980-9D32-416F-8FFB-15A582DEC46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9" name="Rectangle 146">
                <a:extLst>
                  <a:ext uri="{FF2B5EF4-FFF2-40B4-BE49-F238E27FC236}">
                    <a16:creationId xmlns:a16="http://schemas.microsoft.com/office/drawing/2014/main" id="{F79A2739-4F5D-462D-880C-D3E6073C0241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47">
                <a:extLst>
                  <a:ext uri="{FF2B5EF4-FFF2-40B4-BE49-F238E27FC236}">
                    <a16:creationId xmlns:a16="http://schemas.microsoft.com/office/drawing/2014/main" id="{4203DC96-A30F-4820-B9F1-3E34A3B61A92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48">
              <a:extLst>
                <a:ext uri="{FF2B5EF4-FFF2-40B4-BE49-F238E27FC236}">
                  <a16:creationId xmlns:a16="http://schemas.microsoft.com/office/drawing/2014/main" id="{BFE31C7A-CD5B-4743-A697-07C00ECFD25C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7" name="Rectangle 149">
                <a:extLst>
                  <a:ext uri="{FF2B5EF4-FFF2-40B4-BE49-F238E27FC236}">
                    <a16:creationId xmlns:a16="http://schemas.microsoft.com/office/drawing/2014/main" id="{AA3AED6A-39B5-4C06-9BB0-602B9FE4A3EC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50">
                <a:extLst>
                  <a:ext uri="{FF2B5EF4-FFF2-40B4-BE49-F238E27FC236}">
                    <a16:creationId xmlns:a16="http://schemas.microsoft.com/office/drawing/2014/main" id="{7535B661-A03C-4D72-AE1D-12F2E727672C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2860FF-E589-4C37-B2E1-DC63FA8F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AA8FA1-BAA0-4EF7-865E-07B0AFE77593}"/>
              </a:ext>
            </a:extLst>
          </p:cNvPr>
          <p:cNvGrpSpPr/>
          <p:nvPr/>
        </p:nvGrpSpPr>
        <p:grpSpPr>
          <a:xfrm>
            <a:off x="2148609" y="0"/>
            <a:ext cx="3843059" cy="6913138"/>
            <a:chOff x="2148609" y="0"/>
            <a:chExt cx="3843059" cy="691313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1D143D-582D-4E2A-A502-DCA7F5248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83" b="20741"/>
            <a:stretch/>
          </p:blipFill>
          <p:spPr bwMode="auto">
            <a:xfrm>
              <a:off x="2148609" y="0"/>
              <a:ext cx="3527963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A992A8A-5B69-4837-872F-91C589437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82" b="20741"/>
            <a:stretch/>
          </p:blipFill>
          <p:spPr bwMode="auto">
            <a:xfrm>
              <a:off x="4491951" y="0"/>
              <a:ext cx="1499717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F0C8AB-0552-4F99-AE6E-21B5FD943CC2}"/>
              </a:ext>
            </a:extLst>
          </p:cNvPr>
          <p:cNvCxnSpPr>
            <a:cxnSpLocks/>
          </p:cNvCxnSpPr>
          <p:nvPr/>
        </p:nvCxnSpPr>
        <p:spPr>
          <a:xfrm>
            <a:off x="5100532" y="4023193"/>
            <a:ext cx="1217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A3E32A96-F0B9-4480-A88B-1F037CF1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486" y="2579300"/>
            <a:ext cx="4510098" cy="318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B22360-9CE2-4B71-A923-8688B709F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55318"/>
            <a:ext cx="5803542" cy="2901771"/>
          </a:xfrm>
          <a:prstGeom prst="rect">
            <a:avLst/>
          </a:prstGeom>
        </p:spPr>
      </p:pic>
      <p:grpSp>
        <p:nvGrpSpPr>
          <p:cNvPr id="8" name="Group 151">
            <a:extLst>
              <a:ext uri="{FF2B5EF4-FFF2-40B4-BE49-F238E27FC236}">
                <a16:creationId xmlns:a16="http://schemas.microsoft.com/office/drawing/2014/main" id="{A2AEEF97-F63A-450C-926E-B2531E42BD82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0" name="Group 136">
              <a:extLst>
                <a:ext uri="{FF2B5EF4-FFF2-40B4-BE49-F238E27FC236}">
                  <a16:creationId xmlns:a16="http://schemas.microsoft.com/office/drawing/2014/main" id="{C7AA73A8-7E0D-4A7E-9F90-571320C4B75A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5" name="Rectangle 137">
                <a:extLst>
                  <a:ext uri="{FF2B5EF4-FFF2-40B4-BE49-F238E27FC236}">
                    <a16:creationId xmlns:a16="http://schemas.microsoft.com/office/drawing/2014/main" id="{E9A91422-7F39-4885-BF48-A9FD15CC89B6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: Shape 138">
                <a:extLst>
                  <a:ext uri="{FF2B5EF4-FFF2-40B4-BE49-F238E27FC236}">
                    <a16:creationId xmlns:a16="http://schemas.microsoft.com/office/drawing/2014/main" id="{98D23DB2-B4B7-4832-817B-97E2BE305BD5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39">
              <a:extLst>
                <a:ext uri="{FF2B5EF4-FFF2-40B4-BE49-F238E27FC236}">
                  <a16:creationId xmlns:a16="http://schemas.microsoft.com/office/drawing/2014/main" id="{F5B21125-6D9F-47D4-B652-6348ADAED833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3" name="Rectangle 140">
                <a:extLst>
                  <a:ext uri="{FF2B5EF4-FFF2-40B4-BE49-F238E27FC236}">
                    <a16:creationId xmlns:a16="http://schemas.microsoft.com/office/drawing/2014/main" id="{CAD17AE9-77E2-4570-BF59-05FCE70DA76B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41">
                <a:extLst>
                  <a:ext uri="{FF2B5EF4-FFF2-40B4-BE49-F238E27FC236}">
                    <a16:creationId xmlns:a16="http://schemas.microsoft.com/office/drawing/2014/main" id="{2B8434D5-DEF5-4D44-82CD-EC56B93F11D6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42">
              <a:extLst>
                <a:ext uri="{FF2B5EF4-FFF2-40B4-BE49-F238E27FC236}">
                  <a16:creationId xmlns:a16="http://schemas.microsoft.com/office/drawing/2014/main" id="{93659D3B-CE20-4E45-90BE-3EB79EF05DB6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21" name="Rectangle 143">
                <a:extLst>
                  <a:ext uri="{FF2B5EF4-FFF2-40B4-BE49-F238E27FC236}">
                    <a16:creationId xmlns:a16="http://schemas.microsoft.com/office/drawing/2014/main" id="{33F3EFCD-2127-45A0-A597-9F6DAA7159E1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51">
                <a:extLst>
                  <a:ext uri="{FF2B5EF4-FFF2-40B4-BE49-F238E27FC236}">
                    <a16:creationId xmlns:a16="http://schemas.microsoft.com/office/drawing/2014/main" id="{E7422582-D71B-4B18-9678-02F4C864DC19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7CFC928B-DC61-49A4-9D4F-5A1C3F9056FA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9" name="Rectangle 146">
                <a:extLst>
                  <a:ext uri="{FF2B5EF4-FFF2-40B4-BE49-F238E27FC236}">
                    <a16:creationId xmlns:a16="http://schemas.microsoft.com/office/drawing/2014/main" id="{CB453644-7213-43C8-BC26-C484076AD023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47">
                <a:extLst>
                  <a:ext uri="{FF2B5EF4-FFF2-40B4-BE49-F238E27FC236}">
                    <a16:creationId xmlns:a16="http://schemas.microsoft.com/office/drawing/2014/main" id="{B4884815-97A7-44E5-A7AC-8023C1F79F14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B2E0AB54-EE31-46D4-B9ED-4337CB28FFB4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75C69F54-EA9B-406F-BBD5-83E732DE5755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1A636222-5B06-4F88-B54F-9FB9E2E3EC23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49C25E-CBE4-4B87-839C-7268F513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9AA8FA1-BAA0-4EF7-865E-07B0AFE77593}"/>
              </a:ext>
            </a:extLst>
          </p:cNvPr>
          <p:cNvGrpSpPr/>
          <p:nvPr/>
        </p:nvGrpSpPr>
        <p:grpSpPr>
          <a:xfrm>
            <a:off x="2148609" y="0"/>
            <a:ext cx="3843059" cy="6913138"/>
            <a:chOff x="2148609" y="0"/>
            <a:chExt cx="3843059" cy="691313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1D143D-582D-4E2A-A502-DCA7F5248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83" b="20741"/>
            <a:stretch/>
          </p:blipFill>
          <p:spPr bwMode="auto">
            <a:xfrm>
              <a:off x="2148609" y="0"/>
              <a:ext cx="3527963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A992A8A-5B69-4837-872F-91C589437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82" b="20741"/>
            <a:stretch/>
          </p:blipFill>
          <p:spPr bwMode="auto">
            <a:xfrm>
              <a:off x="4491951" y="0"/>
              <a:ext cx="1499717" cy="691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p">
            <a:extLst>
              <a:ext uri="{FF2B5EF4-FFF2-40B4-BE49-F238E27FC236}">
                <a16:creationId xmlns:a16="http://schemas.microsoft.com/office/drawing/2014/main" id="{BEA684DA-8CD9-46AB-83E8-5B46589B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84" y="2841859"/>
            <a:ext cx="3119522" cy="17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94A48D2-CCCD-4489-AEE7-BA1DE0DDBDCA}"/>
              </a:ext>
            </a:extLst>
          </p:cNvPr>
          <p:cNvCxnSpPr>
            <a:endCxn id="5122" idx="1"/>
          </p:cNvCxnSpPr>
          <p:nvPr/>
        </p:nvCxnSpPr>
        <p:spPr>
          <a:xfrm flipV="1">
            <a:off x="4985886" y="3735655"/>
            <a:ext cx="2717298" cy="1461987"/>
          </a:xfrm>
          <a:prstGeom prst="bentConnector3">
            <a:avLst>
              <a:gd name="adj1" fmla="val 893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51">
            <a:extLst>
              <a:ext uri="{FF2B5EF4-FFF2-40B4-BE49-F238E27FC236}">
                <a16:creationId xmlns:a16="http://schemas.microsoft.com/office/drawing/2014/main" id="{6BE62DF5-EF0D-4C9C-9130-BF70838C6D11}"/>
              </a:ext>
            </a:extLst>
          </p:cNvPr>
          <p:cNvGrpSpPr/>
          <p:nvPr/>
        </p:nvGrpSpPr>
        <p:grpSpPr>
          <a:xfrm>
            <a:off x="11109491" y="0"/>
            <a:ext cx="979840" cy="1397635"/>
            <a:chOff x="808111" y="-20084"/>
            <a:chExt cx="3896959" cy="5507649"/>
          </a:xfrm>
        </p:grpSpPr>
        <p:grpSp>
          <p:nvGrpSpPr>
            <p:cNvPr id="10" name="Group 136">
              <a:extLst>
                <a:ext uri="{FF2B5EF4-FFF2-40B4-BE49-F238E27FC236}">
                  <a16:creationId xmlns:a16="http://schemas.microsoft.com/office/drawing/2014/main" id="{BC9C0292-7D90-49E3-8874-62BC4CCADA3B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3" name="Rectangle 137">
                <a:extLst>
                  <a:ext uri="{FF2B5EF4-FFF2-40B4-BE49-F238E27FC236}">
                    <a16:creationId xmlns:a16="http://schemas.microsoft.com/office/drawing/2014/main" id="{D379A4B4-A4E4-478D-9281-B444687055AD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38">
                <a:extLst>
                  <a:ext uri="{FF2B5EF4-FFF2-40B4-BE49-F238E27FC236}">
                    <a16:creationId xmlns:a16="http://schemas.microsoft.com/office/drawing/2014/main" id="{6FDE95E8-BF07-4749-8F01-C50F17798943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39">
              <a:extLst>
                <a:ext uri="{FF2B5EF4-FFF2-40B4-BE49-F238E27FC236}">
                  <a16:creationId xmlns:a16="http://schemas.microsoft.com/office/drawing/2014/main" id="{3464F42B-91F2-45F5-929A-A6E0A036580D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1" name="Rectangle 140">
                <a:extLst>
                  <a:ext uri="{FF2B5EF4-FFF2-40B4-BE49-F238E27FC236}">
                    <a16:creationId xmlns:a16="http://schemas.microsoft.com/office/drawing/2014/main" id="{3B59A64C-DB73-469D-A5D0-0E8199152E26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41">
                <a:extLst>
                  <a:ext uri="{FF2B5EF4-FFF2-40B4-BE49-F238E27FC236}">
                    <a16:creationId xmlns:a16="http://schemas.microsoft.com/office/drawing/2014/main" id="{E51F57ED-8933-4683-919E-781236FF3AB9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42">
              <a:extLst>
                <a:ext uri="{FF2B5EF4-FFF2-40B4-BE49-F238E27FC236}">
                  <a16:creationId xmlns:a16="http://schemas.microsoft.com/office/drawing/2014/main" id="{A0441E76-B835-437F-822B-FF461752EC84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9" name="Rectangle 143">
                <a:extLst>
                  <a:ext uri="{FF2B5EF4-FFF2-40B4-BE49-F238E27FC236}">
                    <a16:creationId xmlns:a16="http://schemas.microsoft.com/office/drawing/2014/main" id="{9D1C8831-C71B-48ED-87F2-46B79ED3335C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51">
                <a:extLst>
                  <a:ext uri="{FF2B5EF4-FFF2-40B4-BE49-F238E27FC236}">
                    <a16:creationId xmlns:a16="http://schemas.microsoft.com/office/drawing/2014/main" id="{C204347F-60BD-43BB-A6A4-A05818365F39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A510F9FA-B14A-490D-A8D9-5A483DBDEAEC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7" name="Rectangle 146">
                <a:extLst>
                  <a:ext uri="{FF2B5EF4-FFF2-40B4-BE49-F238E27FC236}">
                    <a16:creationId xmlns:a16="http://schemas.microsoft.com/office/drawing/2014/main" id="{CC8D7A8E-AA12-4933-810C-58895A4AF92A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47">
                <a:extLst>
                  <a:ext uri="{FF2B5EF4-FFF2-40B4-BE49-F238E27FC236}">
                    <a16:creationId xmlns:a16="http://schemas.microsoft.com/office/drawing/2014/main" id="{75C6A574-9B9D-4990-974C-299497DFEEFF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59C99755-0245-454D-9633-AA6E2879416E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15DB8DBD-7922-4CFD-A367-BC5B66B93E57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77535A53-D041-42E3-B067-561EF7598576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3DCD5C-F3F3-47B1-B074-B7A44E8F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2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729AC99-81FC-4A39-9F97-828475243A21}"/>
              </a:ext>
            </a:extLst>
          </p:cNvPr>
          <p:cNvSpPr/>
          <p:nvPr/>
        </p:nvSpPr>
        <p:spPr>
          <a:xfrm>
            <a:off x="857926" y="1995055"/>
            <a:ext cx="112232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333333"/>
                </a:solidFill>
                <a:latin typeface="+mj-lt"/>
              </a:rPr>
              <a:t>쇄도효과 </a:t>
            </a:r>
            <a:r>
              <a:rPr lang="en-US" altLang="ko-KR" sz="2400" b="1" dirty="0">
                <a:solidFill>
                  <a:srgbClr val="333333"/>
                </a:solidFill>
                <a:latin typeface="+mj-lt"/>
              </a:rPr>
              <a:t>(Avalanche Effect</a:t>
            </a:r>
            <a:r>
              <a:rPr lang="en-US" altLang="ko-KR" sz="2800" b="1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평문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or Key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값의 소량의 변화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-&gt;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암호문의 큰 변화를 이끄는 효과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+mj-lt"/>
              </a:rPr>
              <a:t>암호문에 규칙성을 제거하여 암호해독을 어렵게 함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+mj-lt"/>
              </a:rPr>
              <a:t>가장 좋게 변화시키는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bit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수는 블록수의 반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= 32bit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가 최적의 변화 수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333333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333333"/>
                </a:solidFill>
                <a:latin typeface="+mj-lt"/>
              </a:rPr>
              <a:t>차분 암호 해독</a:t>
            </a:r>
            <a:r>
              <a:rPr lang="en-US" altLang="ko-KR" sz="2400" b="1" dirty="0">
                <a:solidFill>
                  <a:srgbClr val="333333"/>
                </a:solidFill>
                <a:latin typeface="+mj-lt"/>
              </a:rPr>
              <a:t>(Differential Cryptanalysis)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+mj-lt"/>
              </a:rPr>
              <a:t>블록 암호 방식 공격에 자주 사용되는 암호 해독 방식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  <a:latin typeface="+mj-lt"/>
              </a:rPr>
              <a:t>입력값과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+mj-lt"/>
              </a:rPr>
              <a:t>출력값의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 차이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로 공격하는 방법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+mj-lt"/>
              </a:rPr>
              <a:t>DES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경우 </a:t>
            </a:r>
            <a:r>
              <a:rPr lang="en-US" altLang="ko-KR" sz="3200" dirty="0">
                <a:solidFill>
                  <a:srgbClr val="333333"/>
                </a:solidFill>
                <a:latin typeface="+mj-lt"/>
              </a:rPr>
              <a:t>2</a:t>
            </a:r>
            <a:r>
              <a:rPr lang="en-US" altLang="ko-KR" sz="1600" baseline="30000" dirty="0">
                <a:solidFill>
                  <a:srgbClr val="333333"/>
                </a:solidFill>
                <a:latin typeface="+mj-lt"/>
              </a:rPr>
              <a:t>55</a:t>
            </a:r>
            <a:r>
              <a:rPr lang="ko-KR" altLang="en-US" sz="3200" dirty="0">
                <a:solidFill>
                  <a:srgbClr val="333333"/>
                </a:solidFill>
                <a:latin typeface="+mj-lt"/>
              </a:rPr>
              <a:t>→ </a:t>
            </a:r>
            <a:r>
              <a:rPr lang="en-US" altLang="ko-KR" sz="3200" dirty="0">
                <a:solidFill>
                  <a:srgbClr val="333333"/>
                </a:solidFill>
                <a:latin typeface="+mj-lt"/>
              </a:rPr>
              <a:t>2</a:t>
            </a:r>
            <a:r>
              <a:rPr lang="en-US" altLang="ko-KR" sz="1600" baseline="30000" dirty="0">
                <a:solidFill>
                  <a:srgbClr val="333333"/>
                </a:solidFill>
                <a:latin typeface="+mj-lt"/>
              </a:rPr>
              <a:t>47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갯수의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선택평문으로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전수조사하여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DES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해독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333333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333333"/>
                </a:solidFill>
                <a:latin typeface="+mj-lt"/>
              </a:rPr>
              <a:t>선형 암호 해독</a:t>
            </a:r>
            <a:r>
              <a:rPr lang="en-US" altLang="ko-KR" sz="2400" b="1" dirty="0">
                <a:solidFill>
                  <a:srgbClr val="333333"/>
                </a:solidFill>
                <a:latin typeface="+mj-lt"/>
              </a:rPr>
              <a:t>(Linear Cryptanalysis)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+mj-lt"/>
              </a:rPr>
              <a:t>선형방정식이라고 가정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하여 암호를 해독하는 방법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+mj-lt"/>
              </a:rPr>
              <a:t>DES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경우 차분 암호 해독방법으로는 하기 힘듦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C9A6B7CC-8176-4C08-B2DD-DF97DE1515F7}"/>
              </a:ext>
            </a:extLst>
          </p:cNvPr>
          <p:cNvCxnSpPr>
            <a:cxnSpLocks/>
          </p:cNvCxnSpPr>
          <p:nvPr/>
        </p:nvCxnSpPr>
        <p:spPr>
          <a:xfrm>
            <a:off x="3541415" y="14930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09203B-B8A0-425C-B870-2A1EA095651F}"/>
              </a:ext>
            </a:extLst>
          </p:cNvPr>
          <p:cNvSpPr txBox="1"/>
          <p:nvPr/>
        </p:nvSpPr>
        <p:spPr>
          <a:xfrm>
            <a:off x="3292001" y="767634"/>
            <a:ext cx="56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09288A-7230-4925-99F2-D382A616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91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대칭키</a:t>
            </a:r>
            <a:endParaRPr lang="ko-KR" altLang="en-US" sz="4000" b="1" dirty="0">
              <a:solidFill>
                <a:schemeClr val="bg1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127543" y="4307879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대칭키</a:t>
            </a:r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 와 공개키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3E83CA-4651-46BB-AA25-1F32A465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326CDCA-7889-40AB-811A-19D0DD6E6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t="7807" r="-14" b="42304"/>
          <a:stretch/>
        </p:blipFill>
        <p:spPr>
          <a:xfrm>
            <a:off x="-1743" y="-41520"/>
            <a:ext cx="12192000" cy="404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C422CE3-C057-4955-BC7E-22A351A9F6BE}"/>
              </a:ext>
            </a:extLst>
          </p:cNvPr>
          <p:cNvSpPr/>
          <p:nvPr/>
        </p:nvSpPr>
        <p:spPr>
          <a:xfrm>
            <a:off x="0" y="-13325"/>
            <a:ext cx="12192000" cy="401838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A076802-9DD5-4D33-BC27-0A7D68935343}"/>
              </a:ext>
            </a:extLst>
          </p:cNvPr>
          <p:cNvSpPr/>
          <p:nvPr/>
        </p:nvSpPr>
        <p:spPr>
          <a:xfrm>
            <a:off x="3486151" y="1683607"/>
            <a:ext cx="5219700" cy="2000251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rgbClr val="538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09ED340-9056-4304-AC59-7E9549A3FFB4}"/>
              </a:ext>
            </a:extLst>
          </p:cNvPr>
          <p:cNvSpPr/>
          <p:nvPr/>
        </p:nvSpPr>
        <p:spPr>
          <a:xfrm>
            <a:off x="3486151" y="3677227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4FEED-CF5F-42F7-A086-06587B232820}"/>
              </a:ext>
            </a:extLst>
          </p:cNvPr>
          <p:cNvSpPr txBox="1"/>
          <p:nvPr/>
        </p:nvSpPr>
        <p:spPr>
          <a:xfrm>
            <a:off x="3920817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Q&amp;A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1E793-B17D-4A4B-B0CE-D7440DB76714}"/>
              </a:ext>
            </a:extLst>
          </p:cNvPr>
          <p:cNvSpPr txBox="1"/>
          <p:nvPr/>
        </p:nvSpPr>
        <p:spPr>
          <a:xfrm>
            <a:off x="3262392" y="4068610"/>
            <a:ext cx="5663731" cy="4113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000" b="1" dirty="0">
                <a:latin typeface="+mj-lt"/>
                <a:ea typeface="+mj-ea"/>
              </a:rPr>
              <a:t>간단한 질문 시간</a:t>
            </a:r>
            <a:endParaRPr lang="en-US" altLang="zh-CN" sz="2000" b="1" dirty="0">
              <a:latin typeface="+mj-lt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001F1-721C-4CC8-AE03-543942D6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71306" y="129738"/>
            <a:ext cx="20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prstClr val="white"/>
                </a:solidFill>
              </a:rPr>
              <a:t>암호의 체계</a:t>
            </a:r>
            <a:endParaRPr lang="en-US" altLang="ko-KR" sz="2800" kern="0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8437E6-E2B5-4B0A-8CCB-25170C134D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838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1BAD0B-798E-462D-8F3F-556857C39D6D}"/>
              </a:ext>
            </a:extLst>
          </p:cNvPr>
          <p:cNvSpPr/>
          <p:nvPr/>
        </p:nvSpPr>
        <p:spPr>
          <a:xfrm rot="10800000">
            <a:off x="419841" y="904421"/>
            <a:ext cx="11352318" cy="5438107"/>
          </a:xfrm>
          <a:custGeom>
            <a:avLst/>
            <a:gdLst>
              <a:gd name="connsiteX0" fmla="*/ 0 w 11340548"/>
              <a:gd name="connsiteY0" fmla="*/ 897853 h 5387008"/>
              <a:gd name="connsiteX1" fmla="*/ 897853 w 11340548"/>
              <a:gd name="connsiteY1" fmla="*/ 0 h 5387008"/>
              <a:gd name="connsiteX2" fmla="*/ 10442695 w 11340548"/>
              <a:gd name="connsiteY2" fmla="*/ 0 h 5387008"/>
              <a:gd name="connsiteX3" fmla="*/ 11340548 w 11340548"/>
              <a:gd name="connsiteY3" fmla="*/ 897853 h 5387008"/>
              <a:gd name="connsiteX4" fmla="*/ 11340548 w 11340548"/>
              <a:gd name="connsiteY4" fmla="*/ 4489155 h 5387008"/>
              <a:gd name="connsiteX5" fmla="*/ 10442695 w 11340548"/>
              <a:gd name="connsiteY5" fmla="*/ 5387008 h 5387008"/>
              <a:gd name="connsiteX6" fmla="*/ 897853 w 11340548"/>
              <a:gd name="connsiteY6" fmla="*/ 5387008 h 5387008"/>
              <a:gd name="connsiteX7" fmla="*/ 0 w 11340548"/>
              <a:gd name="connsiteY7" fmla="*/ 4489155 h 5387008"/>
              <a:gd name="connsiteX8" fmla="*/ 0 w 11340548"/>
              <a:gd name="connsiteY8" fmla="*/ 897853 h 5387008"/>
              <a:gd name="connsiteX0" fmla="*/ 0 w 11350487"/>
              <a:gd name="connsiteY0" fmla="*/ 897853 h 5392554"/>
              <a:gd name="connsiteX1" fmla="*/ 897853 w 11350487"/>
              <a:gd name="connsiteY1" fmla="*/ 0 h 5392554"/>
              <a:gd name="connsiteX2" fmla="*/ 10442695 w 11350487"/>
              <a:gd name="connsiteY2" fmla="*/ 0 h 5392554"/>
              <a:gd name="connsiteX3" fmla="*/ 11340548 w 11350487"/>
              <a:gd name="connsiteY3" fmla="*/ 897853 h 5392554"/>
              <a:gd name="connsiteX4" fmla="*/ 11350487 w 11350487"/>
              <a:gd name="connsiteY4" fmla="*/ 4976173 h 5392554"/>
              <a:gd name="connsiteX5" fmla="*/ 10442695 w 11350487"/>
              <a:gd name="connsiteY5" fmla="*/ 5387008 h 5392554"/>
              <a:gd name="connsiteX6" fmla="*/ 897853 w 11350487"/>
              <a:gd name="connsiteY6" fmla="*/ 5387008 h 5392554"/>
              <a:gd name="connsiteX7" fmla="*/ 0 w 11350487"/>
              <a:gd name="connsiteY7" fmla="*/ 4489155 h 5392554"/>
              <a:gd name="connsiteX8" fmla="*/ 0 w 11350487"/>
              <a:gd name="connsiteY8" fmla="*/ 897853 h 5392554"/>
              <a:gd name="connsiteX0" fmla="*/ 0 w 11350487"/>
              <a:gd name="connsiteY0" fmla="*/ 897853 h 5401005"/>
              <a:gd name="connsiteX1" fmla="*/ 897853 w 11350487"/>
              <a:gd name="connsiteY1" fmla="*/ 0 h 5401005"/>
              <a:gd name="connsiteX2" fmla="*/ 10442695 w 11350487"/>
              <a:gd name="connsiteY2" fmla="*/ 0 h 5401005"/>
              <a:gd name="connsiteX3" fmla="*/ 11340548 w 11350487"/>
              <a:gd name="connsiteY3" fmla="*/ 897853 h 5401005"/>
              <a:gd name="connsiteX4" fmla="*/ 11350487 w 11350487"/>
              <a:gd name="connsiteY4" fmla="*/ 4976173 h 5401005"/>
              <a:gd name="connsiteX5" fmla="*/ 10750808 w 11350487"/>
              <a:gd name="connsiteY5" fmla="*/ 5396947 h 5401005"/>
              <a:gd name="connsiteX6" fmla="*/ 897853 w 11350487"/>
              <a:gd name="connsiteY6" fmla="*/ 5387008 h 5401005"/>
              <a:gd name="connsiteX7" fmla="*/ 0 w 11350487"/>
              <a:gd name="connsiteY7" fmla="*/ 4489155 h 5401005"/>
              <a:gd name="connsiteX8" fmla="*/ 0 w 11350487"/>
              <a:gd name="connsiteY8" fmla="*/ 897853 h 5401005"/>
              <a:gd name="connsiteX0" fmla="*/ 1079 w 11351566"/>
              <a:gd name="connsiteY0" fmla="*/ 897853 h 5401005"/>
              <a:gd name="connsiteX1" fmla="*/ 898932 w 11351566"/>
              <a:gd name="connsiteY1" fmla="*/ 0 h 5401005"/>
              <a:gd name="connsiteX2" fmla="*/ 10443774 w 11351566"/>
              <a:gd name="connsiteY2" fmla="*/ 0 h 5401005"/>
              <a:gd name="connsiteX3" fmla="*/ 11341627 w 11351566"/>
              <a:gd name="connsiteY3" fmla="*/ 897853 h 5401005"/>
              <a:gd name="connsiteX4" fmla="*/ 11351566 w 11351566"/>
              <a:gd name="connsiteY4" fmla="*/ 4976173 h 5401005"/>
              <a:gd name="connsiteX5" fmla="*/ 10751887 w 11351566"/>
              <a:gd name="connsiteY5" fmla="*/ 5396947 h 5401005"/>
              <a:gd name="connsiteX6" fmla="*/ 451671 w 11351566"/>
              <a:gd name="connsiteY6" fmla="*/ 5377069 h 5401005"/>
              <a:gd name="connsiteX7" fmla="*/ 1079 w 11351566"/>
              <a:gd name="connsiteY7" fmla="*/ 4489155 h 5401005"/>
              <a:gd name="connsiteX8" fmla="*/ 1079 w 11351566"/>
              <a:gd name="connsiteY8" fmla="*/ 897853 h 5401005"/>
              <a:gd name="connsiteX0" fmla="*/ 0 w 11350487"/>
              <a:gd name="connsiteY0" fmla="*/ 897853 h 5401005"/>
              <a:gd name="connsiteX1" fmla="*/ 897853 w 11350487"/>
              <a:gd name="connsiteY1" fmla="*/ 0 h 5401005"/>
              <a:gd name="connsiteX2" fmla="*/ 10442695 w 11350487"/>
              <a:gd name="connsiteY2" fmla="*/ 0 h 5401005"/>
              <a:gd name="connsiteX3" fmla="*/ 11340548 w 11350487"/>
              <a:gd name="connsiteY3" fmla="*/ 897853 h 5401005"/>
              <a:gd name="connsiteX4" fmla="*/ 11350487 w 11350487"/>
              <a:gd name="connsiteY4" fmla="*/ 4976173 h 5401005"/>
              <a:gd name="connsiteX5" fmla="*/ 10750808 w 11350487"/>
              <a:gd name="connsiteY5" fmla="*/ 5396947 h 5401005"/>
              <a:gd name="connsiteX6" fmla="*/ 450592 w 11350487"/>
              <a:gd name="connsiteY6" fmla="*/ 5377069 h 5401005"/>
              <a:gd name="connsiteX7" fmla="*/ 9940 w 11350487"/>
              <a:gd name="connsiteY7" fmla="*/ 4926476 h 5401005"/>
              <a:gd name="connsiteX8" fmla="*/ 0 w 11350487"/>
              <a:gd name="connsiteY8" fmla="*/ 897853 h 5401005"/>
              <a:gd name="connsiteX0" fmla="*/ 0 w 11350487"/>
              <a:gd name="connsiteY0" fmla="*/ 917731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917731 h 5420883"/>
              <a:gd name="connsiteX0" fmla="*/ 0 w 11350487"/>
              <a:gd name="connsiteY0" fmla="*/ 579800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579800 h 5420883"/>
              <a:gd name="connsiteX0" fmla="*/ 0 w 11350487"/>
              <a:gd name="connsiteY0" fmla="*/ 540043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540043 h 5420883"/>
              <a:gd name="connsiteX0" fmla="*/ 1831 w 11352318"/>
              <a:gd name="connsiteY0" fmla="*/ 540043 h 5420883"/>
              <a:gd name="connsiteX1" fmla="*/ 442485 w 11352318"/>
              <a:gd name="connsiteY1" fmla="*/ 0 h 5420883"/>
              <a:gd name="connsiteX2" fmla="*/ 10444526 w 11352318"/>
              <a:gd name="connsiteY2" fmla="*/ 19878 h 5420883"/>
              <a:gd name="connsiteX3" fmla="*/ 11342379 w 11352318"/>
              <a:gd name="connsiteY3" fmla="*/ 917731 h 5420883"/>
              <a:gd name="connsiteX4" fmla="*/ 11352318 w 11352318"/>
              <a:gd name="connsiteY4" fmla="*/ 4996051 h 5420883"/>
              <a:gd name="connsiteX5" fmla="*/ 10752639 w 11352318"/>
              <a:gd name="connsiteY5" fmla="*/ 5416825 h 5420883"/>
              <a:gd name="connsiteX6" fmla="*/ 452423 w 11352318"/>
              <a:gd name="connsiteY6" fmla="*/ 5396947 h 5420883"/>
              <a:gd name="connsiteX7" fmla="*/ 11771 w 11352318"/>
              <a:gd name="connsiteY7" fmla="*/ 4946354 h 5420883"/>
              <a:gd name="connsiteX8" fmla="*/ 1831 w 11352318"/>
              <a:gd name="connsiteY8" fmla="*/ 540043 h 5420883"/>
              <a:gd name="connsiteX0" fmla="*/ 1831 w 11352318"/>
              <a:gd name="connsiteY0" fmla="*/ 490350 h 5420885"/>
              <a:gd name="connsiteX1" fmla="*/ 442485 w 11352318"/>
              <a:gd name="connsiteY1" fmla="*/ 2 h 5420885"/>
              <a:gd name="connsiteX2" fmla="*/ 10444526 w 11352318"/>
              <a:gd name="connsiteY2" fmla="*/ 19880 h 5420885"/>
              <a:gd name="connsiteX3" fmla="*/ 11342379 w 11352318"/>
              <a:gd name="connsiteY3" fmla="*/ 917733 h 5420885"/>
              <a:gd name="connsiteX4" fmla="*/ 11352318 w 11352318"/>
              <a:gd name="connsiteY4" fmla="*/ 4996053 h 5420885"/>
              <a:gd name="connsiteX5" fmla="*/ 10752639 w 11352318"/>
              <a:gd name="connsiteY5" fmla="*/ 5416827 h 5420885"/>
              <a:gd name="connsiteX6" fmla="*/ 452423 w 11352318"/>
              <a:gd name="connsiteY6" fmla="*/ 5396949 h 5420885"/>
              <a:gd name="connsiteX7" fmla="*/ 11771 w 11352318"/>
              <a:gd name="connsiteY7" fmla="*/ 4946356 h 5420885"/>
              <a:gd name="connsiteX8" fmla="*/ 1831 w 11352318"/>
              <a:gd name="connsiteY8" fmla="*/ 490350 h 5420885"/>
              <a:gd name="connsiteX0" fmla="*/ 1831 w 11352318"/>
              <a:gd name="connsiteY0" fmla="*/ 490350 h 5420885"/>
              <a:gd name="connsiteX1" fmla="*/ 442485 w 11352318"/>
              <a:gd name="connsiteY1" fmla="*/ 2 h 5420885"/>
              <a:gd name="connsiteX2" fmla="*/ 10444526 w 11352318"/>
              <a:gd name="connsiteY2" fmla="*/ 19880 h 5420885"/>
              <a:gd name="connsiteX3" fmla="*/ 11352318 w 11352318"/>
              <a:gd name="connsiteY3" fmla="*/ 390959 h 5420885"/>
              <a:gd name="connsiteX4" fmla="*/ 11352318 w 11352318"/>
              <a:gd name="connsiteY4" fmla="*/ 4996053 h 5420885"/>
              <a:gd name="connsiteX5" fmla="*/ 10752639 w 11352318"/>
              <a:gd name="connsiteY5" fmla="*/ 5416827 h 5420885"/>
              <a:gd name="connsiteX6" fmla="*/ 452423 w 11352318"/>
              <a:gd name="connsiteY6" fmla="*/ 5396949 h 5420885"/>
              <a:gd name="connsiteX7" fmla="*/ 11771 w 11352318"/>
              <a:gd name="connsiteY7" fmla="*/ 4946356 h 5420885"/>
              <a:gd name="connsiteX8" fmla="*/ 1831 w 11352318"/>
              <a:gd name="connsiteY8" fmla="*/ 490350 h 5420885"/>
              <a:gd name="connsiteX0" fmla="*/ 1831 w 11352318"/>
              <a:gd name="connsiteY0" fmla="*/ 507572 h 5438107"/>
              <a:gd name="connsiteX1" fmla="*/ 442485 w 11352318"/>
              <a:gd name="connsiteY1" fmla="*/ 17224 h 5438107"/>
              <a:gd name="connsiteX2" fmla="*/ 10772517 w 11352318"/>
              <a:gd name="connsiteY2" fmla="*/ 7285 h 5438107"/>
              <a:gd name="connsiteX3" fmla="*/ 11352318 w 11352318"/>
              <a:gd name="connsiteY3" fmla="*/ 408181 h 5438107"/>
              <a:gd name="connsiteX4" fmla="*/ 11352318 w 11352318"/>
              <a:gd name="connsiteY4" fmla="*/ 5013275 h 5438107"/>
              <a:gd name="connsiteX5" fmla="*/ 10752639 w 11352318"/>
              <a:gd name="connsiteY5" fmla="*/ 5434049 h 5438107"/>
              <a:gd name="connsiteX6" fmla="*/ 452423 w 11352318"/>
              <a:gd name="connsiteY6" fmla="*/ 5414171 h 5438107"/>
              <a:gd name="connsiteX7" fmla="*/ 11771 w 11352318"/>
              <a:gd name="connsiteY7" fmla="*/ 4963578 h 5438107"/>
              <a:gd name="connsiteX8" fmla="*/ 1831 w 11352318"/>
              <a:gd name="connsiteY8" fmla="*/ 507572 h 54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2318" h="5438107">
                <a:moveTo>
                  <a:pt x="1831" y="507572"/>
                </a:moveTo>
                <a:cubicBezTo>
                  <a:pt x="1831" y="11701"/>
                  <a:pt x="-53386" y="17224"/>
                  <a:pt x="442485" y="17224"/>
                </a:cubicBezTo>
                <a:lnTo>
                  <a:pt x="10772517" y="7285"/>
                </a:lnTo>
                <a:cubicBezTo>
                  <a:pt x="11268388" y="7285"/>
                  <a:pt x="11352318" y="-87690"/>
                  <a:pt x="11352318" y="408181"/>
                </a:cubicBezTo>
                <a:lnTo>
                  <a:pt x="11352318" y="5013275"/>
                </a:lnTo>
                <a:cubicBezTo>
                  <a:pt x="11352318" y="5509146"/>
                  <a:pt x="11248510" y="5434049"/>
                  <a:pt x="10752639" y="5434049"/>
                </a:cubicBezTo>
                <a:lnTo>
                  <a:pt x="452423" y="5414171"/>
                </a:lnTo>
                <a:cubicBezTo>
                  <a:pt x="-43448" y="5414171"/>
                  <a:pt x="11771" y="5459449"/>
                  <a:pt x="11771" y="4963578"/>
                </a:cubicBezTo>
                <a:cubicBezTo>
                  <a:pt x="8458" y="3620704"/>
                  <a:pt x="5144" y="1850446"/>
                  <a:pt x="1831" y="50757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4454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CA3B9F-1552-42C6-864D-92B95908A7AB}"/>
              </a:ext>
            </a:extLst>
          </p:cNvPr>
          <p:cNvSpPr/>
          <p:nvPr/>
        </p:nvSpPr>
        <p:spPr>
          <a:xfrm>
            <a:off x="5380748" y="254282"/>
            <a:ext cx="156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 err="1">
                <a:ln w="3175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대칭키</a:t>
            </a: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7088E8-9F55-4436-A7D1-598109EB3D01}"/>
              </a:ext>
            </a:extLst>
          </p:cNvPr>
          <p:cNvGrpSpPr/>
          <p:nvPr/>
        </p:nvGrpSpPr>
        <p:grpSpPr>
          <a:xfrm>
            <a:off x="832800" y="3611143"/>
            <a:ext cx="10222997" cy="1149186"/>
            <a:chOff x="893566" y="3416668"/>
            <a:chExt cx="10222997" cy="114918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80107D1-D7D4-41D1-A776-7B7F87E028BA}"/>
                </a:ext>
              </a:extLst>
            </p:cNvPr>
            <p:cNvSpPr/>
            <p:nvPr/>
          </p:nvSpPr>
          <p:spPr>
            <a:xfrm>
              <a:off x="7060691" y="3416668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복호화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D1B3D-D110-4143-8E45-964DB6578BAD}"/>
                </a:ext>
              </a:extLst>
            </p:cNvPr>
            <p:cNvSpPr txBox="1"/>
            <p:nvPr/>
          </p:nvSpPr>
          <p:spPr>
            <a:xfrm>
              <a:off x="9813160" y="3737873"/>
              <a:ext cx="13034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 err="1"/>
                <a:t>평문</a:t>
              </a:r>
              <a:endParaRPr lang="en-US" altLang="ko-KR" sz="25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41AD-6943-411B-A7A4-17AC7DC434E5}"/>
                </a:ext>
              </a:extLst>
            </p:cNvPr>
            <p:cNvSpPr txBox="1"/>
            <p:nvPr/>
          </p:nvSpPr>
          <p:spPr>
            <a:xfrm>
              <a:off x="893566" y="3737873"/>
              <a:ext cx="145902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 err="1"/>
                <a:t>평문</a:t>
              </a:r>
              <a:endParaRPr lang="en-US" altLang="ko-KR" sz="2500" b="1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6466F0D-71B0-4436-9A5C-A82C06D3A6F6}"/>
                </a:ext>
              </a:extLst>
            </p:cNvPr>
            <p:cNvCxnSpPr/>
            <p:nvPr/>
          </p:nvCxnSpPr>
          <p:spPr>
            <a:xfrm>
              <a:off x="5099009" y="3976400"/>
              <a:ext cx="1961682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E5977-EEAB-4FA6-8D22-3EB6413A22D7}"/>
                </a:ext>
              </a:extLst>
            </p:cNvPr>
            <p:cNvSpPr txBox="1"/>
            <p:nvPr/>
          </p:nvSpPr>
          <p:spPr>
            <a:xfrm>
              <a:off x="5273510" y="3527787"/>
              <a:ext cx="1542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암호문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C407875-EFB0-4A44-8410-605160CDD2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2589" y="3976400"/>
              <a:ext cx="652230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7CACB55-8D4A-478B-9F2D-AEF40ABD19D2}"/>
                </a:ext>
              </a:extLst>
            </p:cNvPr>
            <p:cNvCxnSpPr>
              <a:cxnSpLocks/>
            </p:cNvCxnSpPr>
            <p:nvPr/>
          </p:nvCxnSpPr>
          <p:spPr>
            <a:xfrm>
              <a:off x="9160930" y="3976400"/>
              <a:ext cx="652230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6369493-765B-47AA-A712-F877A8803644}"/>
                </a:ext>
              </a:extLst>
            </p:cNvPr>
            <p:cNvSpPr/>
            <p:nvPr/>
          </p:nvSpPr>
          <p:spPr>
            <a:xfrm>
              <a:off x="3004819" y="3429000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암호화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3B3D0B-6AF8-4A2E-8974-2D147CB122D0}"/>
              </a:ext>
            </a:extLst>
          </p:cNvPr>
          <p:cNvGrpSpPr/>
          <p:nvPr/>
        </p:nvGrpSpPr>
        <p:grpSpPr>
          <a:xfrm>
            <a:off x="3400347" y="2150336"/>
            <a:ext cx="803558" cy="1372394"/>
            <a:chOff x="3400347" y="2150336"/>
            <a:chExt cx="803558" cy="1372394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7C224EC-5D18-4C3E-8F07-999E744A0E2F}"/>
                </a:ext>
              </a:extLst>
            </p:cNvPr>
            <p:cNvCxnSpPr>
              <a:cxnSpLocks/>
            </p:cNvCxnSpPr>
            <p:nvPr/>
          </p:nvCxnSpPr>
          <p:spPr>
            <a:xfrm>
              <a:off x="3802126" y="3058137"/>
              <a:ext cx="0" cy="46459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8F4164-2F49-4B5C-B6E8-421C7C0D1446}"/>
                </a:ext>
              </a:extLst>
            </p:cNvPr>
            <p:cNvSpPr txBox="1"/>
            <p:nvPr/>
          </p:nvSpPr>
          <p:spPr>
            <a:xfrm>
              <a:off x="3400347" y="2548645"/>
              <a:ext cx="803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(Key)</a:t>
              </a:r>
              <a:endParaRPr lang="ko-KR" altLang="en-US" b="1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8C2F7B3-0639-4D83-8DAB-3A274674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228" y="2150336"/>
              <a:ext cx="381795" cy="381795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EF28E16-9529-4800-A6D0-5BDB52D7D564}"/>
              </a:ext>
            </a:extLst>
          </p:cNvPr>
          <p:cNvGrpSpPr/>
          <p:nvPr/>
        </p:nvGrpSpPr>
        <p:grpSpPr>
          <a:xfrm>
            <a:off x="7644346" y="2150336"/>
            <a:ext cx="803558" cy="1372394"/>
            <a:chOff x="3400347" y="2150336"/>
            <a:chExt cx="803558" cy="1372394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D688979-3ADD-494E-9C94-89C99860F32F}"/>
                </a:ext>
              </a:extLst>
            </p:cNvPr>
            <p:cNvCxnSpPr>
              <a:cxnSpLocks/>
            </p:cNvCxnSpPr>
            <p:nvPr/>
          </p:nvCxnSpPr>
          <p:spPr>
            <a:xfrm>
              <a:off x="3802126" y="3058137"/>
              <a:ext cx="0" cy="46459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9EB22B-1906-4271-81E8-BA278A1DB3A0}"/>
                </a:ext>
              </a:extLst>
            </p:cNvPr>
            <p:cNvSpPr txBox="1"/>
            <p:nvPr/>
          </p:nvSpPr>
          <p:spPr>
            <a:xfrm>
              <a:off x="3400347" y="2548645"/>
              <a:ext cx="803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(Key)</a:t>
              </a:r>
              <a:endParaRPr lang="ko-KR" altLang="en-US" b="1" dirty="0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C43F5A2-08BD-4638-8CF1-03039726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228" y="2150336"/>
              <a:ext cx="381795" cy="38179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8B10C5-8858-4C2F-A4D2-540633A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619DAAB0-1B4C-4671-8F07-D1CE077714A6}"/>
              </a:ext>
            </a:extLst>
          </p:cNvPr>
          <p:cNvCxnSpPr>
            <a:cxnSpLocks/>
          </p:cNvCxnSpPr>
          <p:nvPr/>
        </p:nvCxnSpPr>
        <p:spPr>
          <a:xfrm>
            <a:off x="3494972" y="1924858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2F4108-93EC-4E93-B4AE-2217E89E0BC5}"/>
              </a:ext>
            </a:extLst>
          </p:cNvPr>
          <p:cNvSpPr txBox="1"/>
          <p:nvPr/>
        </p:nvSpPr>
        <p:spPr>
          <a:xfrm>
            <a:off x="3245558" y="1199434"/>
            <a:ext cx="587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맑은 고딕" panose="020B0503020000020004" pitchFamily="50" charset="-127"/>
              </a:rPr>
              <a:t>대칭키의</a:t>
            </a:r>
            <a:r>
              <a:rPr lang="ko-KR" altLang="en-US" sz="3600" b="1" dirty="0">
                <a:latin typeface="맑은 고딕" panose="020B0503020000020004" pitchFamily="50" charset="-127"/>
              </a:rPr>
              <a:t> </a:t>
            </a:r>
            <a:r>
              <a:rPr lang="ko-KR" altLang="en-US" sz="4400" b="1" dirty="0">
                <a:latin typeface="맑은 고딕" panose="020B0503020000020004" pitchFamily="50" charset="-127"/>
              </a:rPr>
              <a:t>특징</a:t>
            </a:r>
            <a:endParaRPr lang="ko-KR" altLang="en-US" sz="3600" b="1" dirty="0">
              <a:latin typeface="맑은 고딕" panose="020B0503020000020004" pitchFamily="50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7DC6078-1C06-40C2-A263-89F052E8577C}"/>
              </a:ext>
            </a:extLst>
          </p:cNvPr>
          <p:cNvSpPr txBox="1">
            <a:spLocks noChangeArrowheads="1"/>
          </p:cNvSpPr>
          <p:nvPr/>
        </p:nvSpPr>
        <p:spPr>
          <a:xfrm>
            <a:off x="494812" y="2479675"/>
            <a:ext cx="11176000" cy="4010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ko-KR" altLang="en-US" b="1" dirty="0"/>
              <a:t>암호화 </a:t>
            </a:r>
            <a:r>
              <a:rPr lang="en-US" altLang="ko-KR" b="1" dirty="0"/>
              <a:t>/ </a:t>
            </a:r>
            <a:r>
              <a:rPr lang="ko-KR" altLang="en-US" b="1" dirty="0"/>
              <a:t>복호화의 키가 동일하다</a:t>
            </a:r>
            <a:r>
              <a:rPr lang="en-US" altLang="ko-KR" b="1" dirty="0"/>
              <a:t>.</a:t>
            </a: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ko-KR" altLang="en-US" b="1" dirty="0"/>
              <a:t>알고리즘을 쉽게 개발할 수 있고 컴퓨터 </a:t>
            </a:r>
            <a:r>
              <a:rPr lang="ko-KR" altLang="en-US" b="1" dirty="0">
                <a:solidFill>
                  <a:srgbClr val="FF0000"/>
                </a:solidFill>
              </a:rPr>
              <a:t>시스템에서 빠르게 동작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ko-KR" altLang="en-US" b="1" dirty="0"/>
              <a:t>키의 </a:t>
            </a:r>
            <a:r>
              <a:rPr lang="ko-KR" altLang="en-US" b="1" dirty="0">
                <a:solidFill>
                  <a:srgbClr val="4472C4"/>
                </a:solidFill>
              </a:rPr>
              <a:t>생성</a:t>
            </a:r>
            <a:r>
              <a:rPr lang="en-US" altLang="ko-KR" b="1" dirty="0">
                <a:solidFill>
                  <a:srgbClr val="4472C4"/>
                </a:solidFill>
              </a:rPr>
              <a:t>,</a:t>
            </a:r>
            <a:r>
              <a:rPr lang="ko-KR" altLang="en-US" b="1" dirty="0">
                <a:solidFill>
                  <a:srgbClr val="4472C4"/>
                </a:solidFill>
              </a:rPr>
              <a:t>유지</a:t>
            </a:r>
            <a:r>
              <a:rPr lang="en-US" altLang="ko-KR" b="1" dirty="0">
                <a:solidFill>
                  <a:srgbClr val="4472C4"/>
                </a:solidFill>
              </a:rPr>
              <a:t>,</a:t>
            </a:r>
            <a:r>
              <a:rPr lang="ko-KR" altLang="en-US" b="1" dirty="0">
                <a:solidFill>
                  <a:srgbClr val="4472C4"/>
                </a:solidFill>
              </a:rPr>
              <a:t>관리에 어려움</a:t>
            </a:r>
            <a:endParaRPr lang="en-US" altLang="ko-KR" b="1" dirty="0">
              <a:solidFill>
                <a:srgbClr val="4472C4"/>
              </a:solidFill>
            </a:endParaRP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endParaRPr lang="en-US" altLang="ko-KR" b="1" dirty="0">
              <a:solidFill>
                <a:srgbClr val="4472C4"/>
              </a:solidFill>
            </a:endParaRP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ko-KR" altLang="en-US" b="1" dirty="0"/>
              <a:t>블록 </a:t>
            </a:r>
            <a:r>
              <a:rPr lang="en-US" altLang="ko-KR" b="1" dirty="0"/>
              <a:t>, </a:t>
            </a:r>
            <a:r>
              <a:rPr lang="ko-KR" altLang="en-US" b="1" dirty="0"/>
              <a:t>스트림 암호로 나눈다</a:t>
            </a:r>
            <a:endParaRPr lang="en-US" altLang="ko-KR" b="1" dirty="0"/>
          </a:p>
          <a:p>
            <a:pPr marL="914400" lvl="2" indent="0">
              <a:buNone/>
            </a:pPr>
            <a:r>
              <a:rPr lang="en-US" altLang="ko-KR" b="1" dirty="0"/>
              <a:t>(</a:t>
            </a:r>
            <a:r>
              <a:rPr lang="ko-KR" altLang="en-US" b="1" dirty="0" err="1"/>
              <a:t>이중치환</a:t>
            </a:r>
            <a:r>
              <a:rPr lang="en-US" altLang="ko-KR" b="1" dirty="0"/>
              <a:t>?, One time pad?)</a:t>
            </a: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48058-0B00-46F1-B1C3-FE0F10A3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534B05-D2DF-4381-A2FD-21551B20B97D}"/>
              </a:ext>
            </a:extLst>
          </p:cNvPr>
          <p:cNvSpPr/>
          <p:nvPr/>
        </p:nvSpPr>
        <p:spPr>
          <a:xfrm>
            <a:off x="3444240" y="758810"/>
            <a:ext cx="5303520" cy="53035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D9D50C-19BB-4E97-B7B9-B680EC942F5C}"/>
              </a:ext>
            </a:extLst>
          </p:cNvPr>
          <p:cNvSpPr/>
          <p:nvPr/>
        </p:nvSpPr>
        <p:spPr>
          <a:xfrm>
            <a:off x="3538284" y="852854"/>
            <a:ext cx="5115432" cy="511543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A09-FC43-4E7C-8BC8-5D755EF55B29}"/>
              </a:ext>
            </a:extLst>
          </p:cNvPr>
          <p:cNvSpPr txBox="1"/>
          <p:nvPr/>
        </p:nvSpPr>
        <p:spPr>
          <a:xfrm>
            <a:off x="8747760" y="3025849"/>
            <a:ext cx="2917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스트림 </a:t>
            </a:r>
            <a:r>
              <a:rPr lang="ko-KR" altLang="en-US" sz="4000" b="1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암호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F977C-6BB9-4B4A-AFE9-8EA2679AB6D4}"/>
              </a:ext>
            </a:extLst>
          </p:cNvPr>
          <p:cNvSpPr txBox="1"/>
          <p:nvPr/>
        </p:nvSpPr>
        <p:spPr>
          <a:xfrm>
            <a:off x="8127543" y="4307879"/>
            <a:ext cx="3843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andoll 광화문" panose="020B0600000101010101" pitchFamily="34" charset="-127"/>
                <a:ea typeface="Sandoll 광화문" panose="020B0600000101010101" pitchFamily="34" charset="-127"/>
              </a:rPr>
              <a:t>스트림 암호의 개념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39E7E-E491-434A-A906-91D3E520FD58}"/>
              </a:ext>
            </a:extLst>
          </p:cNvPr>
          <p:cNvSpPr txBox="1"/>
          <p:nvPr/>
        </p:nvSpPr>
        <p:spPr>
          <a:xfrm>
            <a:off x="-49286" y="3025849"/>
            <a:ext cx="36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472C4"/>
                </a:solidFill>
              </a:rPr>
              <a:t>CHAPTER 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B46B00-3163-48D5-99D0-264ACC7BC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" y="5888300"/>
            <a:ext cx="608645" cy="9470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34399A-8993-4D4E-8DD0-06A9A6C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/>
        </p:nvCxnSpPr>
        <p:spPr>
          <a:xfrm>
            <a:off x="3533313" y="4001954"/>
            <a:ext cx="517568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7" r="22067"/>
          <a:stretch>
            <a:fillRect/>
          </a:stretch>
        </p:blipFill>
        <p:spPr>
          <a:xfrm>
            <a:off x="5295441" y="1441999"/>
            <a:ext cx="1601118" cy="17328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24C92-48B3-47F1-AF2D-0864487F24BF}"/>
              </a:ext>
            </a:extLst>
          </p:cNvPr>
          <p:cNvSpPr txBox="1"/>
          <p:nvPr/>
        </p:nvSpPr>
        <p:spPr>
          <a:xfrm>
            <a:off x="3330342" y="3424653"/>
            <a:ext cx="5607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스트림 암호</a:t>
            </a:r>
          </a:p>
        </p:txBody>
      </p:sp>
      <p:grpSp>
        <p:nvGrpSpPr>
          <p:cNvPr id="7" name="Group 151">
            <a:extLst>
              <a:ext uri="{FF2B5EF4-FFF2-40B4-BE49-F238E27FC236}">
                <a16:creationId xmlns:a16="http://schemas.microsoft.com/office/drawing/2014/main" id="{EE4D16FE-F9A1-4619-8814-B08C22D6ADD0}"/>
              </a:ext>
            </a:extLst>
          </p:cNvPr>
          <p:cNvGrpSpPr/>
          <p:nvPr/>
        </p:nvGrpSpPr>
        <p:grpSpPr>
          <a:xfrm>
            <a:off x="9858206" y="0"/>
            <a:ext cx="1601119" cy="2283822"/>
            <a:chOff x="808111" y="-20084"/>
            <a:chExt cx="3896959" cy="5507649"/>
          </a:xfrm>
        </p:grpSpPr>
        <p:grpSp>
          <p:nvGrpSpPr>
            <p:cNvPr id="8" name="Group 136">
              <a:extLst>
                <a:ext uri="{FF2B5EF4-FFF2-40B4-BE49-F238E27FC236}">
                  <a16:creationId xmlns:a16="http://schemas.microsoft.com/office/drawing/2014/main" id="{834AC4A5-F0AF-4D6F-A08F-3761057E62BE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3" name="Rectangle 137">
                <a:extLst>
                  <a:ext uri="{FF2B5EF4-FFF2-40B4-BE49-F238E27FC236}">
                    <a16:creationId xmlns:a16="http://schemas.microsoft.com/office/drawing/2014/main" id="{AAF30327-85BA-4DF3-A9C3-3CBAE92113A9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138">
                <a:extLst>
                  <a:ext uri="{FF2B5EF4-FFF2-40B4-BE49-F238E27FC236}">
                    <a16:creationId xmlns:a16="http://schemas.microsoft.com/office/drawing/2014/main" id="{19BA1127-2577-428B-BB12-CCFB8989E1B9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139">
              <a:extLst>
                <a:ext uri="{FF2B5EF4-FFF2-40B4-BE49-F238E27FC236}">
                  <a16:creationId xmlns:a16="http://schemas.microsoft.com/office/drawing/2014/main" id="{BECF05ED-D9F8-4B40-910B-8F1D3A0DAFDF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1" name="Rectangle 140">
                <a:extLst>
                  <a:ext uri="{FF2B5EF4-FFF2-40B4-BE49-F238E27FC236}">
                    <a16:creationId xmlns:a16="http://schemas.microsoft.com/office/drawing/2014/main" id="{F8AC14C9-9E9E-44A5-A807-0D4BA0B1BFC3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Freeform: Shape 141">
                <a:extLst>
                  <a:ext uri="{FF2B5EF4-FFF2-40B4-BE49-F238E27FC236}">
                    <a16:creationId xmlns:a16="http://schemas.microsoft.com/office/drawing/2014/main" id="{6A89C326-679C-4BFC-8551-1A71925A7F32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42">
              <a:extLst>
                <a:ext uri="{FF2B5EF4-FFF2-40B4-BE49-F238E27FC236}">
                  <a16:creationId xmlns:a16="http://schemas.microsoft.com/office/drawing/2014/main" id="{0F67283F-F427-47B1-BE1F-A481A89EFCDF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9" name="Rectangle 143">
                <a:extLst>
                  <a:ext uri="{FF2B5EF4-FFF2-40B4-BE49-F238E27FC236}">
                    <a16:creationId xmlns:a16="http://schemas.microsoft.com/office/drawing/2014/main" id="{1BC3DED1-798C-497A-AB71-D00C22ADD261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51">
                <a:extLst>
                  <a:ext uri="{FF2B5EF4-FFF2-40B4-BE49-F238E27FC236}">
                    <a16:creationId xmlns:a16="http://schemas.microsoft.com/office/drawing/2014/main" id="{22125A2A-C755-4B9C-A859-616037003A5F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45">
              <a:extLst>
                <a:ext uri="{FF2B5EF4-FFF2-40B4-BE49-F238E27FC236}">
                  <a16:creationId xmlns:a16="http://schemas.microsoft.com/office/drawing/2014/main" id="{A9F28490-8CAE-4324-BAFD-5AC913194FA2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7" name="Rectangle 146">
                <a:extLst>
                  <a:ext uri="{FF2B5EF4-FFF2-40B4-BE49-F238E27FC236}">
                    <a16:creationId xmlns:a16="http://schemas.microsoft.com/office/drawing/2014/main" id="{A2312FC9-732E-415F-8A34-D4EC22AFB95A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47">
                <a:extLst>
                  <a:ext uri="{FF2B5EF4-FFF2-40B4-BE49-F238E27FC236}">
                    <a16:creationId xmlns:a16="http://schemas.microsoft.com/office/drawing/2014/main" id="{86F00DE1-FA00-402E-9377-728C0FD360E2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48">
              <a:extLst>
                <a:ext uri="{FF2B5EF4-FFF2-40B4-BE49-F238E27FC236}">
                  <a16:creationId xmlns:a16="http://schemas.microsoft.com/office/drawing/2014/main" id="{DEF46861-6D92-4632-9B37-25EE0A8A65A9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" name="Rectangle 149">
                <a:extLst>
                  <a:ext uri="{FF2B5EF4-FFF2-40B4-BE49-F238E27FC236}">
                    <a16:creationId xmlns:a16="http://schemas.microsoft.com/office/drawing/2014/main" id="{79B79D32-6F4D-44BD-914F-FD8C4CB3E194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0">
                <a:extLst>
                  <a:ext uri="{FF2B5EF4-FFF2-40B4-BE49-F238E27FC236}">
                    <a16:creationId xmlns:a16="http://schemas.microsoft.com/office/drawing/2014/main" id="{E1C86E2C-E2B5-4222-9D3E-299E636A08D2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3F96A9-005E-4C84-A450-37F8DB91491A}"/>
              </a:ext>
            </a:extLst>
          </p:cNvPr>
          <p:cNvSpPr txBox="1"/>
          <p:nvPr/>
        </p:nvSpPr>
        <p:spPr>
          <a:xfrm>
            <a:off x="766618" y="4537402"/>
            <a:ext cx="10692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</a:pP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이진화 된 </a:t>
            </a:r>
            <a:r>
              <a:rPr lang="ko-KR" altLang="en-US" sz="2800" b="1" dirty="0" err="1">
                <a:ea typeface="Microsoft YaHei" panose="020B0503020204020204" pitchFamily="34" charset="-122"/>
                <a:sym typeface="Arial" panose="020B0604020202020204" pitchFamily="34" charset="0"/>
              </a:rPr>
              <a:t>평문</a:t>
            </a: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 스트림과 이진 키 스트림 수열의 </a:t>
            </a:r>
            <a:r>
              <a:rPr lang="en-US" altLang="ko-KR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XOR</a:t>
            </a:r>
            <a:r>
              <a:rPr lang="ko-KR" altLang="en-US" sz="2800" b="1" dirty="0">
                <a:ea typeface="Microsoft YaHei" panose="020B0503020204020204" pitchFamily="34" charset="-122"/>
                <a:sym typeface="Arial" panose="020B0604020202020204" pitchFamily="34" charset="0"/>
              </a:rPr>
              <a:t>연산으로 암호문을 생성하는 방식</a:t>
            </a:r>
            <a:endParaRPr lang="en-US" altLang="ko-KR" sz="2800" b="1" dirty="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AFC80-C105-4042-8323-706915D5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E2BD989-480B-4B01-9505-7126BFF8B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 b="30592"/>
          <a:stretch>
            <a:fillRect/>
          </a:stretch>
        </p:blipFill>
        <p:spPr>
          <a:xfrm>
            <a:off x="0" y="1602695"/>
            <a:ext cx="12191996" cy="29223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35D69C-EF60-4DB4-AE9E-0E3681024AB0}"/>
              </a:ext>
            </a:extLst>
          </p:cNvPr>
          <p:cNvSpPr/>
          <p:nvPr/>
        </p:nvSpPr>
        <p:spPr>
          <a:xfrm>
            <a:off x="1" y="1608652"/>
            <a:ext cx="12191999" cy="2924341"/>
          </a:xfrm>
          <a:prstGeom prst="rect">
            <a:avLst/>
          </a:prstGeom>
          <a:solidFill>
            <a:srgbClr val="2685BB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8BE62C-6BEF-4232-BCE3-33418DD69929}"/>
              </a:ext>
            </a:extLst>
          </p:cNvPr>
          <p:cNvSpPr txBox="1"/>
          <p:nvPr/>
        </p:nvSpPr>
        <p:spPr>
          <a:xfrm>
            <a:off x="1345115" y="4672936"/>
            <a:ext cx="2657159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빠르다</a:t>
            </a:r>
            <a:endParaRPr lang="en-US" altLang="ko-KR" b="1" dirty="0">
              <a:latin typeface="Sandoll 광화문" panose="020B0600000101010101" pitchFamily="34" charset="-127"/>
              <a:ea typeface="Sandoll 광화문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A87418-0F4F-401D-9C91-178DBB5C4CEB}"/>
              </a:ext>
            </a:extLst>
          </p:cNvPr>
          <p:cNvSpPr txBox="1"/>
          <p:nvPr/>
        </p:nvSpPr>
        <p:spPr>
          <a:xfrm>
            <a:off x="4915359" y="4685193"/>
            <a:ext cx="2528284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에러 전파 현상 방지</a:t>
            </a:r>
            <a:endParaRPr lang="zh-CN" altLang="en-US" b="1" dirty="0">
              <a:latin typeface="Sandoll 광화문" panose="020B0600000101010101" pitchFamily="34" charset="-127"/>
              <a:ea typeface="Sandoll 광화문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CB18C2-E242-4EC8-96B1-063E33E3FFEF}"/>
              </a:ext>
            </a:extLst>
          </p:cNvPr>
          <p:cNvSpPr txBox="1"/>
          <p:nvPr/>
        </p:nvSpPr>
        <p:spPr>
          <a:xfrm>
            <a:off x="8342773" y="4769915"/>
            <a:ext cx="202438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Sandoll 광화문" panose="020B0600000101010101" pitchFamily="34" charset="-127"/>
                <a:ea typeface="Sandoll 광화문" panose="020B0600000101010101" pitchFamily="34" charset="-127"/>
                <a:cs typeface="+mn-ea"/>
                <a:sym typeface="+mn-lt"/>
              </a:rPr>
              <a:t>하드웨어 방식</a:t>
            </a:r>
            <a:endParaRPr lang="zh-CN" altLang="en-US" sz="2400" b="1" dirty="0">
              <a:latin typeface="Sandoll 광화문" panose="020B0600000101010101" pitchFamily="34" charset="-127"/>
              <a:ea typeface="Sandoll 광화문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E6AAE3AC-B017-46A9-A88F-22E21919C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437" y="394037"/>
            <a:ext cx="3464730" cy="6309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ko-KR" altLang="en-US" sz="3500" b="1">
                <a:solidFill>
                  <a:schemeClr val="accent1">
                    <a:lumMod val="75000"/>
                  </a:schemeClr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  <a:cs typeface="+mn-ea"/>
                <a:sym typeface="+mn-lt"/>
              </a:rPr>
              <a:t>스트림 암호특징</a:t>
            </a:r>
            <a:endParaRPr lang="zh-CN" altLang="en-US" sz="3500" b="1" dirty="0">
              <a:solidFill>
                <a:schemeClr val="accent1">
                  <a:lumMod val="75000"/>
                </a:schemeClr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  <a:cs typeface="+mn-ea"/>
              <a:sym typeface="+mn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2CE76C-E9EA-4106-A356-3C011DD48590}"/>
              </a:ext>
            </a:extLst>
          </p:cNvPr>
          <p:cNvGrpSpPr/>
          <p:nvPr/>
        </p:nvGrpSpPr>
        <p:grpSpPr>
          <a:xfrm>
            <a:off x="1582185" y="2409115"/>
            <a:ext cx="2220793" cy="2220793"/>
            <a:chOff x="983832" y="2180702"/>
            <a:chExt cx="2220793" cy="222079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EF34206-4AF2-46A1-8BB5-F5B4C880D67F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3F1E384-67CD-4CA3-9941-B992FFD57394}"/>
                </a:ext>
              </a:extLst>
            </p:cNvPr>
            <p:cNvSpPr/>
            <p:nvPr/>
          </p:nvSpPr>
          <p:spPr>
            <a:xfrm>
              <a:off x="1128286" y="2325156"/>
              <a:ext cx="1931883" cy="1931883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04C7BF-BA00-43B9-B244-EF5103AEF1F1}"/>
              </a:ext>
            </a:extLst>
          </p:cNvPr>
          <p:cNvGrpSpPr/>
          <p:nvPr/>
        </p:nvGrpSpPr>
        <p:grpSpPr>
          <a:xfrm>
            <a:off x="4831853" y="2234859"/>
            <a:ext cx="2528284" cy="2528284"/>
            <a:chOff x="814538" y="2048402"/>
            <a:chExt cx="2528284" cy="252828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ED6E20D-1D50-4421-89C4-896CA0198F82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A9C1BB9-FB64-4024-8F69-9CA9AD70E739}"/>
                </a:ext>
              </a:extLst>
            </p:cNvPr>
            <p:cNvSpPr/>
            <p:nvPr/>
          </p:nvSpPr>
          <p:spPr>
            <a:xfrm>
              <a:off x="814538" y="2048402"/>
              <a:ext cx="2528284" cy="252828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C115EDC-3B88-458C-AE03-34530A710B9C}"/>
              </a:ext>
            </a:extLst>
          </p:cNvPr>
          <p:cNvCxnSpPr>
            <a:cxnSpLocks/>
          </p:cNvCxnSpPr>
          <p:nvPr/>
        </p:nvCxnSpPr>
        <p:spPr>
          <a:xfrm>
            <a:off x="4396509" y="1024979"/>
            <a:ext cx="318873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1">
            <a:extLst>
              <a:ext uri="{FF2B5EF4-FFF2-40B4-BE49-F238E27FC236}">
                <a16:creationId xmlns:a16="http://schemas.microsoft.com/office/drawing/2014/main" id="{26740471-6954-43E0-B3A8-3DEA057B3E44}"/>
              </a:ext>
            </a:extLst>
          </p:cNvPr>
          <p:cNvSpPr txBox="1"/>
          <p:nvPr/>
        </p:nvSpPr>
        <p:spPr>
          <a:xfrm>
            <a:off x="1440873" y="5249348"/>
            <a:ext cx="2561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블록암호에 비해 빠르다</a:t>
            </a:r>
            <a:r>
              <a:rPr lang="en-US" altLang="ko-KR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.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35" name="文本框 21">
            <a:extLst>
              <a:ext uri="{FF2B5EF4-FFF2-40B4-BE49-F238E27FC236}">
                <a16:creationId xmlns:a16="http://schemas.microsoft.com/office/drawing/2014/main" id="{AF903A49-2C18-4A05-9F21-5CD8FDDA8875}"/>
              </a:ext>
            </a:extLst>
          </p:cNvPr>
          <p:cNvSpPr txBox="1"/>
          <p:nvPr/>
        </p:nvSpPr>
        <p:spPr>
          <a:xfrm>
            <a:off x="4606748" y="5249369"/>
            <a:ext cx="300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1bit/byte</a:t>
            </a:r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씩 암호화로</a:t>
            </a:r>
            <a:endParaRPr lang="en-US" altLang="ko-KR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타 </a:t>
            </a:r>
            <a:r>
              <a:rPr lang="en-US" altLang="ko-KR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bit/byte</a:t>
            </a:r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에 영향이 없다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36" name="文本框 21">
            <a:extLst>
              <a:ext uri="{FF2B5EF4-FFF2-40B4-BE49-F238E27FC236}">
                <a16:creationId xmlns:a16="http://schemas.microsoft.com/office/drawing/2014/main" id="{5912BD70-218B-4E2F-B349-3C7DBFE8952B}"/>
              </a:ext>
            </a:extLst>
          </p:cNvPr>
          <p:cNvSpPr txBox="1"/>
          <p:nvPr/>
        </p:nvSpPr>
        <p:spPr>
          <a:xfrm>
            <a:off x="8010840" y="5249348"/>
            <a:ext cx="274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1bit/byte</a:t>
            </a:r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씩 암호화 하기에</a:t>
            </a:r>
            <a:endParaRPr lang="en-US" altLang="ko-KR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  <a:p>
            <a:pPr algn="ctr"/>
            <a:r>
              <a:rPr lang="ko-KR" altLang="en-US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하드웨어적 </a:t>
            </a:r>
            <a:r>
              <a:rPr lang="en-US" altLang="ko-KR" sz="1600" b="1" dirty="0">
                <a:latin typeface="Sandoll 광화문" panose="020B0600000101010101" pitchFamily="34" charset="-127"/>
                <a:ea typeface="Sandoll 광화문" panose="020B0600000101010101" pitchFamily="34" charset="-127"/>
              </a:rPr>
              <a:t>shift-register</a:t>
            </a:r>
            <a:endParaRPr lang="en-US" altLang="zh-CN" sz="1600" b="1" dirty="0">
              <a:latin typeface="Sandoll 광화문" panose="020B0600000101010101" pitchFamily="34" charset="-127"/>
              <a:ea typeface="Sandoll 광화문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1536EC-6207-4D11-A042-9CA01A94DBAD}"/>
              </a:ext>
            </a:extLst>
          </p:cNvPr>
          <p:cNvSpPr/>
          <p:nvPr/>
        </p:nvSpPr>
        <p:spPr>
          <a:xfrm>
            <a:off x="8342773" y="2429596"/>
            <a:ext cx="2220793" cy="22207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FF1E6C-D0CB-4E10-8C78-A28B0339D4BC}"/>
              </a:ext>
            </a:extLst>
          </p:cNvPr>
          <p:cNvGrpSpPr/>
          <p:nvPr/>
        </p:nvGrpSpPr>
        <p:grpSpPr>
          <a:xfrm>
            <a:off x="8490374" y="2563159"/>
            <a:ext cx="1922293" cy="1922293"/>
            <a:chOff x="983832" y="2180702"/>
            <a:chExt cx="2220793" cy="2220793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7472299-2DDE-43EF-989D-1E28714A54FA}"/>
                </a:ext>
              </a:extLst>
            </p:cNvPr>
            <p:cNvSpPr/>
            <p:nvPr/>
          </p:nvSpPr>
          <p:spPr>
            <a:xfrm>
              <a:off x="983832" y="2180702"/>
              <a:ext cx="2220793" cy="22207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7004BE-70C6-4A61-8AB2-0822290FDCB0}"/>
                </a:ext>
              </a:extLst>
            </p:cNvPr>
            <p:cNvSpPr/>
            <p:nvPr/>
          </p:nvSpPr>
          <p:spPr>
            <a:xfrm>
              <a:off x="1128286" y="2325156"/>
              <a:ext cx="1931883" cy="1931883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D48BF-FD47-4B9B-8189-5AA2D18A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algn="ctr"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71306" y="129738"/>
            <a:ext cx="20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kern="0" dirty="0">
                <a:solidFill>
                  <a:prstClr val="white"/>
                </a:solidFill>
              </a:rPr>
              <a:t>암호의 체계</a:t>
            </a:r>
            <a:endParaRPr lang="en-US" altLang="ko-KR" sz="2800" kern="0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8437E6-E2B5-4B0A-8CCB-25170C134D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838"/>
          </a:solidFill>
          <a:ln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1BAD0B-798E-462D-8F3F-556857C39D6D}"/>
              </a:ext>
            </a:extLst>
          </p:cNvPr>
          <p:cNvSpPr/>
          <p:nvPr/>
        </p:nvSpPr>
        <p:spPr>
          <a:xfrm rot="10800000">
            <a:off x="489419" y="900613"/>
            <a:ext cx="11352318" cy="5438107"/>
          </a:xfrm>
          <a:custGeom>
            <a:avLst/>
            <a:gdLst>
              <a:gd name="connsiteX0" fmla="*/ 0 w 11340548"/>
              <a:gd name="connsiteY0" fmla="*/ 897853 h 5387008"/>
              <a:gd name="connsiteX1" fmla="*/ 897853 w 11340548"/>
              <a:gd name="connsiteY1" fmla="*/ 0 h 5387008"/>
              <a:gd name="connsiteX2" fmla="*/ 10442695 w 11340548"/>
              <a:gd name="connsiteY2" fmla="*/ 0 h 5387008"/>
              <a:gd name="connsiteX3" fmla="*/ 11340548 w 11340548"/>
              <a:gd name="connsiteY3" fmla="*/ 897853 h 5387008"/>
              <a:gd name="connsiteX4" fmla="*/ 11340548 w 11340548"/>
              <a:gd name="connsiteY4" fmla="*/ 4489155 h 5387008"/>
              <a:gd name="connsiteX5" fmla="*/ 10442695 w 11340548"/>
              <a:gd name="connsiteY5" fmla="*/ 5387008 h 5387008"/>
              <a:gd name="connsiteX6" fmla="*/ 897853 w 11340548"/>
              <a:gd name="connsiteY6" fmla="*/ 5387008 h 5387008"/>
              <a:gd name="connsiteX7" fmla="*/ 0 w 11340548"/>
              <a:gd name="connsiteY7" fmla="*/ 4489155 h 5387008"/>
              <a:gd name="connsiteX8" fmla="*/ 0 w 11340548"/>
              <a:gd name="connsiteY8" fmla="*/ 897853 h 5387008"/>
              <a:gd name="connsiteX0" fmla="*/ 0 w 11350487"/>
              <a:gd name="connsiteY0" fmla="*/ 897853 h 5392554"/>
              <a:gd name="connsiteX1" fmla="*/ 897853 w 11350487"/>
              <a:gd name="connsiteY1" fmla="*/ 0 h 5392554"/>
              <a:gd name="connsiteX2" fmla="*/ 10442695 w 11350487"/>
              <a:gd name="connsiteY2" fmla="*/ 0 h 5392554"/>
              <a:gd name="connsiteX3" fmla="*/ 11340548 w 11350487"/>
              <a:gd name="connsiteY3" fmla="*/ 897853 h 5392554"/>
              <a:gd name="connsiteX4" fmla="*/ 11350487 w 11350487"/>
              <a:gd name="connsiteY4" fmla="*/ 4976173 h 5392554"/>
              <a:gd name="connsiteX5" fmla="*/ 10442695 w 11350487"/>
              <a:gd name="connsiteY5" fmla="*/ 5387008 h 5392554"/>
              <a:gd name="connsiteX6" fmla="*/ 897853 w 11350487"/>
              <a:gd name="connsiteY6" fmla="*/ 5387008 h 5392554"/>
              <a:gd name="connsiteX7" fmla="*/ 0 w 11350487"/>
              <a:gd name="connsiteY7" fmla="*/ 4489155 h 5392554"/>
              <a:gd name="connsiteX8" fmla="*/ 0 w 11350487"/>
              <a:gd name="connsiteY8" fmla="*/ 897853 h 5392554"/>
              <a:gd name="connsiteX0" fmla="*/ 0 w 11350487"/>
              <a:gd name="connsiteY0" fmla="*/ 897853 h 5401005"/>
              <a:gd name="connsiteX1" fmla="*/ 897853 w 11350487"/>
              <a:gd name="connsiteY1" fmla="*/ 0 h 5401005"/>
              <a:gd name="connsiteX2" fmla="*/ 10442695 w 11350487"/>
              <a:gd name="connsiteY2" fmla="*/ 0 h 5401005"/>
              <a:gd name="connsiteX3" fmla="*/ 11340548 w 11350487"/>
              <a:gd name="connsiteY3" fmla="*/ 897853 h 5401005"/>
              <a:gd name="connsiteX4" fmla="*/ 11350487 w 11350487"/>
              <a:gd name="connsiteY4" fmla="*/ 4976173 h 5401005"/>
              <a:gd name="connsiteX5" fmla="*/ 10750808 w 11350487"/>
              <a:gd name="connsiteY5" fmla="*/ 5396947 h 5401005"/>
              <a:gd name="connsiteX6" fmla="*/ 897853 w 11350487"/>
              <a:gd name="connsiteY6" fmla="*/ 5387008 h 5401005"/>
              <a:gd name="connsiteX7" fmla="*/ 0 w 11350487"/>
              <a:gd name="connsiteY7" fmla="*/ 4489155 h 5401005"/>
              <a:gd name="connsiteX8" fmla="*/ 0 w 11350487"/>
              <a:gd name="connsiteY8" fmla="*/ 897853 h 5401005"/>
              <a:gd name="connsiteX0" fmla="*/ 1079 w 11351566"/>
              <a:gd name="connsiteY0" fmla="*/ 897853 h 5401005"/>
              <a:gd name="connsiteX1" fmla="*/ 898932 w 11351566"/>
              <a:gd name="connsiteY1" fmla="*/ 0 h 5401005"/>
              <a:gd name="connsiteX2" fmla="*/ 10443774 w 11351566"/>
              <a:gd name="connsiteY2" fmla="*/ 0 h 5401005"/>
              <a:gd name="connsiteX3" fmla="*/ 11341627 w 11351566"/>
              <a:gd name="connsiteY3" fmla="*/ 897853 h 5401005"/>
              <a:gd name="connsiteX4" fmla="*/ 11351566 w 11351566"/>
              <a:gd name="connsiteY4" fmla="*/ 4976173 h 5401005"/>
              <a:gd name="connsiteX5" fmla="*/ 10751887 w 11351566"/>
              <a:gd name="connsiteY5" fmla="*/ 5396947 h 5401005"/>
              <a:gd name="connsiteX6" fmla="*/ 451671 w 11351566"/>
              <a:gd name="connsiteY6" fmla="*/ 5377069 h 5401005"/>
              <a:gd name="connsiteX7" fmla="*/ 1079 w 11351566"/>
              <a:gd name="connsiteY7" fmla="*/ 4489155 h 5401005"/>
              <a:gd name="connsiteX8" fmla="*/ 1079 w 11351566"/>
              <a:gd name="connsiteY8" fmla="*/ 897853 h 5401005"/>
              <a:gd name="connsiteX0" fmla="*/ 0 w 11350487"/>
              <a:gd name="connsiteY0" fmla="*/ 897853 h 5401005"/>
              <a:gd name="connsiteX1" fmla="*/ 897853 w 11350487"/>
              <a:gd name="connsiteY1" fmla="*/ 0 h 5401005"/>
              <a:gd name="connsiteX2" fmla="*/ 10442695 w 11350487"/>
              <a:gd name="connsiteY2" fmla="*/ 0 h 5401005"/>
              <a:gd name="connsiteX3" fmla="*/ 11340548 w 11350487"/>
              <a:gd name="connsiteY3" fmla="*/ 897853 h 5401005"/>
              <a:gd name="connsiteX4" fmla="*/ 11350487 w 11350487"/>
              <a:gd name="connsiteY4" fmla="*/ 4976173 h 5401005"/>
              <a:gd name="connsiteX5" fmla="*/ 10750808 w 11350487"/>
              <a:gd name="connsiteY5" fmla="*/ 5396947 h 5401005"/>
              <a:gd name="connsiteX6" fmla="*/ 450592 w 11350487"/>
              <a:gd name="connsiteY6" fmla="*/ 5377069 h 5401005"/>
              <a:gd name="connsiteX7" fmla="*/ 9940 w 11350487"/>
              <a:gd name="connsiteY7" fmla="*/ 4926476 h 5401005"/>
              <a:gd name="connsiteX8" fmla="*/ 0 w 11350487"/>
              <a:gd name="connsiteY8" fmla="*/ 897853 h 5401005"/>
              <a:gd name="connsiteX0" fmla="*/ 0 w 11350487"/>
              <a:gd name="connsiteY0" fmla="*/ 917731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917731 h 5420883"/>
              <a:gd name="connsiteX0" fmla="*/ 0 w 11350487"/>
              <a:gd name="connsiteY0" fmla="*/ 579800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579800 h 5420883"/>
              <a:gd name="connsiteX0" fmla="*/ 0 w 11350487"/>
              <a:gd name="connsiteY0" fmla="*/ 540043 h 5420883"/>
              <a:gd name="connsiteX1" fmla="*/ 500288 w 11350487"/>
              <a:gd name="connsiteY1" fmla="*/ 0 h 5420883"/>
              <a:gd name="connsiteX2" fmla="*/ 10442695 w 11350487"/>
              <a:gd name="connsiteY2" fmla="*/ 19878 h 5420883"/>
              <a:gd name="connsiteX3" fmla="*/ 11340548 w 11350487"/>
              <a:gd name="connsiteY3" fmla="*/ 917731 h 5420883"/>
              <a:gd name="connsiteX4" fmla="*/ 11350487 w 11350487"/>
              <a:gd name="connsiteY4" fmla="*/ 4996051 h 5420883"/>
              <a:gd name="connsiteX5" fmla="*/ 10750808 w 11350487"/>
              <a:gd name="connsiteY5" fmla="*/ 5416825 h 5420883"/>
              <a:gd name="connsiteX6" fmla="*/ 450592 w 11350487"/>
              <a:gd name="connsiteY6" fmla="*/ 5396947 h 5420883"/>
              <a:gd name="connsiteX7" fmla="*/ 9940 w 11350487"/>
              <a:gd name="connsiteY7" fmla="*/ 4946354 h 5420883"/>
              <a:gd name="connsiteX8" fmla="*/ 0 w 11350487"/>
              <a:gd name="connsiteY8" fmla="*/ 540043 h 5420883"/>
              <a:gd name="connsiteX0" fmla="*/ 1831 w 11352318"/>
              <a:gd name="connsiteY0" fmla="*/ 540043 h 5420883"/>
              <a:gd name="connsiteX1" fmla="*/ 442485 w 11352318"/>
              <a:gd name="connsiteY1" fmla="*/ 0 h 5420883"/>
              <a:gd name="connsiteX2" fmla="*/ 10444526 w 11352318"/>
              <a:gd name="connsiteY2" fmla="*/ 19878 h 5420883"/>
              <a:gd name="connsiteX3" fmla="*/ 11342379 w 11352318"/>
              <a:gd name="connsiteY3" fmla="*/ 917731 h 5420883"/>
              <a:gd name="connsiteX4" fmla="*/ 11352318 w 11352318"/>
              <a:gd name="connsiteY4" fmla="*/ 4996051 h 5420883"/>
              <a:gd name="connsiteX5" fmla="*/ 10752639 w 11352318"/>
              <a:gd name="connsiteY5" fmla="*/ 5416825 h 5420883"/>
              <a:gd name="connsiteX6" fmla="*/ 452423 w 11352318"/>
              <a:gd name="connsiteY6" fmla="*/ 5396947 h 5420883"/>
              <a:gd name="connsiteX7" fmla="*/ 11771 w 11352318"/>
              <a:gd name="connsiteY7" fmla="*/ 4946354 h 5420883"/>
              <a:gd name="connsiteX8" fmla="*/ 1831 w 11352318"/>
              <a:gd name="connsiteY8" fmla="*/ 540043 h 5420883"/>
              <a:gd name="connsiteX0" fmla="*/ 1831 w 11352318"/>
              <a:gd name="connsiteY0" fmla="*/ 490350 h 5420885"/>
              <a:gd name="connsiteX1" fmla="*/ 442485 w 11352318"/>
              <a:gd name="connsiteY1" fmla="*/ 2 h 5420885"/>
              <a:gd name="connsiteX2" fmla="*/ 10444526 w 11352318"/>
              <a:gd name="connsiteY2" fmla="*/ 19880 h 5420885"/>
              <a:gd name="connsiteX3" fmla="*/ 11342379 w 11352318"/>
              <a:gd name="connsiteY3" fmla="*/ 917733 h 5420885"/>
              <a:gd name="connsiteX4" fmla="*/ 11352318 w 11352318"/>
              <a:gd name="connsiteY4" fmla="*/ 4996053 h 5420885"/>
              <a:gd name="connsiteX5" fmla="*/ 10752639 w 11352318"/>
              <a:gd name="connsiteY5" fmla="*/ 5416827 h 5420885"/>
              <a:gd name="connsiteX6" fmla="*/ 452423 w 11352318"/>
              <a:gd name="connsiteY6" fmla="*/ 5396949 h 5420885"/>
              <a:gd name="connsiteX7" fmla="*/ 11771 w 11352318"/>
              <a:gd name="connsiteY7" fmla="*/ 4946356 h 5420885"/>
              <a:gd name="connsiteX8" fmla="*/ 1831 w 11352318"/>
              <a:gd name="connsiteY8" fmla="*/ 490350 h 5420885"/>
              <a:gd name="connsiteX0" fmla="*/ 1831 w 11352318"/>
              <a:gd name="connsiteY0" fmla="*/ 490350 h 5420885"/>
              <a:gd name="connsiteX1" fmla="*/ 442485 w 11352318"/>
              <a:gd name="connsiteY1" fmla="*/ 2 h 5420885"/>
              <a:gd name="connsiteX2" fmla="*/ 10444526 w 11352318"/>
              <a:gd name="connsiteY2" fmla="*/ 19880 h 5420885"/>
              <a:gd name="connsiteX3" fmla="*/ 11352318 w 11352318"/>
              <a:gd name="connsiteY3" fmla="*/ 390959 h 5420885"/>
              <a:gd name="connsiteX4" fmla="*/ 11352318 w 11352318"/>
              <a:gd name="connsiteY4" fmla="*/ 4996053 h 5420885"/>
              <a:gd name="connsiteX5" fmla="*/ 10752639 w 11352318"/>
              <a:gd name="connsiteY5" fmla="*/ 5416827 h 5420885"/>
              <a:gd name="connsiteX6" fmla="*/ 452423 w 11352318"/>
              <a:gd name="connsiteY6" fmla="*/ 5396949 h 5420885"/>
              <a:gd name="connsiteX7" fmla="*/ 11771 w 11352318"/>
              <a:gd name="connsiteY7" fmla="*/ 4946356 h 5420885"/>
              <a:gd name="connsiteX8" fmla="*/ 1831 w 11352318"/>
              <a:gd name="connsiteY8" fmla="*/ 490350 h 5420885"/>
              <a:gd name="connsiteX0" fmla="*/ 1831 w 11352318"/>
              <a:gd name="connsiteY0" fmla="*/ 507572 h 5438107"/>
              <a:gd name="connsiteX1" fmla="*/ 442485 w 11352318"/>
              <a:gd name="connsiteY1" fmla="*/ 17224 h 5438107"/>
              <a:gd name="connsiteX2" fmla="*/ 10772517 w 11352318"/>
              <a:gd name="connsiteY2" fmla="*/ 7285 h 5438107"/>
              <a:gd name="connsiteX3" fmla="*/ 11352318 w 11352318"/>
              <a:gd name="connsiteY3" fmla="*/ 408181 h 5438107"/>
              <a:gd name="connsiteX4" fmla="*/ 11352318 w 11352318"/>
              <a:gd name="connsiteY4" fmla="*/ 5013275 h 5438107"/>
              <a:gd name="connsiteX5" fmla="*/ 10752639 w 11352318"/>
              <a:gd name="connsiteY5" fmla="*/ 5434049 h 5438107"/>
              <a:gd name="connsiteX6" fmla="*/ 452423 w 11352318"/>
              <a:gd name="connsiteY6" fmla="*/ 5414171 h 5438107"/>
              <a:gd name="connsiteX7" fmla="*/ 11771 w 11352318"/>
              <a:gd name="connsiteY7" fmla="*/ 4963578 h 5438107"/>
              <a:gd name="connsiteX8" fmla="*/ 1831 w 11352318"/>
              <a:gd name="connsiteY8" fmla="*/ 507572 h 54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52318" h="5438107">
                <a:moveTo>
                  <a:pt x="1831" y="507572"/>
                </a:moveTo>
                <a:cubicBezTo>
                  <a:pt x="1831" y="11701"/>
                  <a:pt x="-53386" y="17224"/>
                  <a:pt x="442485" y="17224"/>
                </a:cubicBezTo>
                <a:lnTo>
                  <a:pt x="10772517" y="7285"/>
                </a:lnTo>
                <a:cubicBezTo>
                  <a:pt x="11268388" y="7285"/>
                  <a:pt x="11352318" y="-87690"/>
                  <a:pt x="11352318" y="408181"/>
                </a:cubicBezTo>
                <a:lnTo>
                  <a:pt x="11352318" y="5013275"/>
                </a:lnTo>
                <a:cubicBezTo>
                  <a:pt x="11352318" y="5509146"/>
                  <a:pt x="11248510" y="5434049"/>
                  <a:pt x="10752639" y="5434049"/>
                </a:cubicBezTo>
                <a:lnTo>
                  <a:pt x="452423" y="5414171"/>
                </a:lnTo>
                <a:cubicBezTo>
                  <a:pt x="-43448" y="5414171"/>
                  <a:pt x="11771" y="5459449"/>
                  <a:pt x="11771" y="4963578"/>
                </a:cubicBezTo>
                <a:cubicBezTo>
                  <a:pt x="8458" y="3620704"/>
                  <a:pt x="5144" y="1850446"/>
                  <a:pt x="1831" y="50757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4454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87368-C81A-41BA-9E33-E827F6CD6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26" y="2104838"/>
            <a:ext cx="381795" cy="3817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CA3B9F-1552-42C6-864D-92B95908A7AB}"/>
              </a:ext>
            </a:extLst>
          </p:cNvPr>
          <p:cNvSpPr/>
          <p:nvPr/>
        </p:nvSpPr>
        <p:spPr>
          <a:xfrm>
            <a:off x="4305999" y="213456"/>
            <a:ext cx="3740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ea typeface="야놀자 야체 B" panose="02020603020101020101" pitchFamily="18" charset="-127"/>
              </a:rPr>
              <a:t>스트림 암호 체계</a:t>
            </a:r>
            <a:endParaRPr lang="en-US" altLang="ko-KR" sz="900" kern="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7C224EC-5D18-4C3E-8F07-999E744A0E2F}"/>
              </a:ext>
            </a:extLst>
          </p:cNvPr>
          <p:cNvCxnSpPr>
            <a:cxnSpLocks/>
          </p:cNvCxnSpPr>
          <p:nvPr/>
        </p:nvCxnSpPr>
        <p:spPr>
          <a:xfrm>
            <a:off x="3922854" y="3553437"/>
            <a:ext cx="0" cy="46459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24C43E-8679-4000-B42E-4BA27651F601}"/>
              </a:ext>
            </a:extLst>
          </p:cNvPr>
          <p:cNvSpPr txBox="1"/>
          <p:nvPr/>
        </p:nvSpPr>
        <p:spPr>
          <a:xfrm>
            <a:off x="1637236" y="2533371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(Key)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2ED69-EFA7-45F3-92FA-DF837F58C059}"/>
              </a:ext>
            </a:extLst>
          </p:cNvPr>
          <p:cNvSpPr txBox="1"/>
          <p:nvPr/>
        </p:nvSpPr>
        <p:spPr>
          <a:xfrm>
            <a:off x="7679810" y="3043945"/>
            <a:ext cx="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(Key)</a:t>
            </a: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7088E8-9F55-4436-A7D1-598109EB3D01}"/>
              </a:ext>
            </a:extLst>
          </p:cNvPr>
          <p:cNvGrpSpPr/>
          <p:nvPr/>
        </p:nvGrpSpPr>
        <p:grpSpPr>
          <a:xfrm>
            <a:off x="906691" y="4291849"/>
            <a:ext cx="10222997" cy="1149186"/>
            <a:chOff x="893566" y="3416668"/>
            <a:chExt cx="10222997" cy="114918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80107D1-D7D4-41D1-A776-7B7F87E028BA}"/>
                </a:ext>
              </a:extLst>
            </p:cNvPr>
            <p:cNvSpPr/>
            <p:nvPr/>
          </p:nvSpPr>
          <p:spPr>
            <a:xfrm>
              <a:off x="7060691" y="3416668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복호화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D1B3D-D110-4143-8E45-964DB6578BAD}"/>
                </a:ext>
              </a:extLst>
            </p:cNvPr>
            <p:cNvSpPr txBox="1"/>
            <p:nvPr/>
          </p:nvSpPr>
          <p:spPr>
            <a:xfrm>
              <a:off x="9813160" y="3737873"/>
              <a:ext cx="13034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/>
                <a:t>P</a:t>
              </a:r>
              <a:r>
                <a:rPr lang="en-US" altLang="ko-KR" sz="1400" b="1" dirty="0"/>
                <a:t>0</a:t>
              </a:r>
              <a:r>
                <a:rPr lang="en-US" altLang="ko-KR" sz="2500" b="1" dirty="0"/>
                <a:t>,P</a:t>
              </a:r>
              <a:r>
                <a:rPr lang="en-US" altLang="ko-KR" sz="1400" b="1" dirty="0"/>
                <a:t>1</a:t>
              </a:r>
              <a:r>
                <a:rPr lang="en-US" altLang="ko-KR" sz="2500" b="1" dirty="0"/>
                <a:t>…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741AD-6943-411B-A7A4-17AC7DC434E5}"/>
                </a:ext>
              </a:extLst>
            </p:cNvPr>
            <p:cNvSpPr txBox="1"/>
            <p:nvPr/>
          </p:nvSpPr>
          <p:spPr>
            <a:xfrm>
              <a:off x="893566" y="3737873"/>
              <a:ext cx="145902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/>
                <a:t>P</a:t>
              </a:r>
              <a:r>
                <a:rPr lang="en-US" altLang="ko-KR" sz="1400" b="1" dirty="0"/>
                <a:t>0</a:t>
              </a:r>
              <a:r>
                <a:rPr lang="en-US" altLang="ko-KR" sz="2500" b="1" dirty="0"/>
                <a:t>,P</a:t>
              </a:r>
              <a:r>
                <a:rPr lang="en-US" altLang="ko-KR" sz="1400" b="1" dirty="0"/>
                <a:t>1</a:t>
              </a:r>
              <a:r>
                <a:rPr lang="en-US" altLang="ko-KR" sz="2500" b="1" dirty="0"/>
                <a:t>…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6466F0D-71B0-4436-9A5C-A82C06D3A6F6}"/>
                </a:ext>
              </a:extLst>
            </p:cNvPr>
            <p:cNvCxnSpPr/>
            <p:nvPr/>
          </p:nvCxnSpPr>
          <p:spPr>
            <a:xfrm>
              <a:off x="5099009" y="3976400"/>
              <a:ext cx="1961682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8E5977-EEAB-4FA6-8D22-3EB6413A22D7}"/>
                </a:ext>
              </a:extLst>
            </p:cNvPr>
            <p:cNvSpPr txBox="1"/>
            <p:nvPr/>
          </p:nvSpPr>
          <p:spPr>
            <a:xfrm>
              <a:off x="5273510" y="3527787"/>
              <a:ext cx="1542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암호문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C407875-EFB0-4A44-8410-605160CDD2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2589" y="3976400"/>
              <a:ext cx="652230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7CACB55-8D4A-478B-9F2D-AEF40ABD19D2}"/>
                </a:ext>
              </a:extLst>
            </p:cNvPr>
            <p:cNvCxnSpPr>
              <a:cxnSpLocks/>
            </p:cNvCxnSpPr>
            <p:nvPr/>
          </p:nvCxnSpPr>
          <p:spPr>
            <a:xfrm>
              <a:off x="9160930" y="3976400"/>
              <a:ext cx="652230" cy="0"/>
            </a:xfrm>
            <a:prstGeom prst="straightConnector1">
              <a:avLst/>
            </a:prstGeom>
            <a:ln w="7302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6369493-765B-47AA-A712-F877A8803644}"/>
                </a:ext>
              </a:extLst>
            </p:cNvPr>
            <p:cNvSpPr/>
            <p:nvPr/>
          </p:nvSpPr>
          <p:spPr>
            <a:xfrm>
              <a:off x="3004819" y="3429000"/>
              <a:ext cx="1944619" cy="11368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</a:rPr>
                <a:t>암호화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6C07A95-06C7-44A7-83B4-0C15A72E8F87}"/>
              </a:ext>
            </a:extLst>
          </p:cNvPr>
          <p:cNvCxnSpPr/>
          <p:nvPr/>
        </p:nvCxnSpPr>
        <p:spPr>
          <a:xfrm>
            <a:off x="2488629" y="2737300"/>
            <a:ext cx="4064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3CC625F-1441-4A01-AFFD-C2DAD1AD21B6}"/>
              </a:ext>
            </a:extLst>
          </p:cNvPr>
          <p:cNvSpPr/>
          <p:nvPr/>
        </p:nvSpPr>
        <p:spPr>
          <a:xfrm>
            <a:off x="2986030" y="2168873"/>
            <a:ext cx="1944619" cy="11368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Key stream</a:t>
            </a:r>
          </a:p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generate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64BF18-0F24-4C9F-B99C-374EE333B1FC}"/>
              </a:ext>
            </a:extLst>
          </p:cNvPr>
          <p:cNvSpPr/>
          <p:nvPr/>
        </p:nvSpPr>
        <p:spPr>
          <a:xfrm>
            <a:off x="3436112" y="5607102"/>
            <a:ext cx="1134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</a:rPr>
              <a:t>p</a:t>
            </a:r>
            <a:r>
              <a:rPr lang="en-US" altLang="ko-KR" sz="1600" b="1" dirty="0">
                <a:latin typeface="+mj-lt"/>
              </a:rPr>
              <a:t>0</a:t>
            </a:r>
            <a:r>
              <a:rPr lang="en-US" altLang="ko-KR" sz="2000" b="1" dirty="0">
                <a:latin typeface="Symbol" panose="05050102010706020507" pitchFamily="18" charset="2"/>
              </a:rPr>
              <a:t>Å </a:t>
            </a:r>
            <a:r>
              <a:rPr lang="en-US" altLang="ko-KR" sz="2000" b="1" dirty="0">
                <a:latin typeface="+mj-lt"/>
              </a:rPr>
              <a:t>Z</a:t>
            </a:r>
            <a:r>
              <a:rPr lang="en-US" altLang="ko-KR" sz="1400" b="1" dirty="0">
                <a:latin typeface="+mj-lt"/>
              </a:rPr>
              <a:t>0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2E570E-846D-424C-9BCC-59C46E295657}"/>
              </a:ext>
            </a:extLst>
          </p:cNvPr>
          <p:cNvSpPr txBox="1"/>
          <p:nvPr/>
        </p:nvSpPr>
        <p:spPr>
          <a:xfrm>
            <a:off x="3938603" y="3561924"/>
            <a:ext cx="1459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Z</a:t>
            </a:r>
            <a:r>
              <a:rPr lang="en-US" altLang="ko-KR" sz="1400" b="1" dirty="0"/>
              <a:t>0</a:t>
            </a:r>
            <a:r>
              <a:rPr lang="en-US" altLang="ko-KR" sz="2500" b="1" dirty="0"/>
              <a:t>,Z</a:t>
            </a:r>
            <a:r>
              <a:rPr lang="en-US" altLang="ko-KR" sz="1400" b="1" dirty="0"/>
              <a:t>1</a:t>
            </a:r>
            <a:r>
              <a:rPr lang="en-US" altLang="ko-KR" sz="2500" b="1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B39D1D-A6D9-4458-832E-95860C91FAF2}"/>
              </a:ext>
            </a:extLst>
          </p:cNvPr>
          <p:cNvSpPr txBox="1"/>
          <p:nvPr/>
        </p:nvSpPr>
        <p:spPr>
          <a:xfrm>
            <a:off x="5394191" y="4914100"/>
            <a:ext cx="1459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C</a:t>
            </a:r>
            <a:r>
              <a:rPr lang="en-US" altLang="ko-KR" sz="1400" b="1" dirty="0"/>
              <a:t>0</a:t>
            </a:r>
            <a:r>
              <a:rPr lang="en-US" altLang="ko-KR" sz="2500" b="1" dirty="0"/>
              <a:t>,C</a:t>
            </a:r>
            <a:r>
              <a:rPr lang="en-US" altLang="ko-KR" sz="1400" b="1" dirty="0"/>
              <a:t>1</a:t>
            </a:r>
            <a:r>
              <a:rPr lang="en-US" altLang="ko-KR" sz="2500" b="1" dirty="0"/>
              <a:t>…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4B447B-2A69-46DF-81D4-8747CD9F5209}"/>
              </a:ext>
            </a:extLst>
          </p:cNvPr>
          <p:cNvSpPr/>
          <p:nvPr/>
        </p:nvSpPr>
        <p:spPr>
          <a:xfrm>
            <a:off x="7576170" y="5607102"/>
            <a:ext cx="1134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</a:rPr>
              <a:t>C</a:t>
            </a:r>
            <a:r>
              <a:rPr lang="en-US" altLang="ko-KR" sz="1400" b="1" dirty="0">
                <a:latin typeface="+mj-lt"/>
              </a:rPr>
              <a:t>0</a:t>
            </a:r>
            <a:r>
              <a:rPr lang="en-US" altLang="ko-KR" sz="2000" b="1" dirty="0">
                <a:latin typeface="Symbol" panose="05050102010706020507" pitchFamily="18" charset="2"/>
              </a:rPr>
              <a:t>Å </a:t>
            </a:r>
            <a:r>
              <a:rPr lang="en-US" altLang="ko-KR" sz="2000" b="1" dirty="0">
                <a:latin typeface="+mj-lt"/>
              </a:rPr>
              <a:t>Z</a:t>
            </a:r>
            <a:r>
              <a:rPr lang="en-US" altLang="ko-KR" sz="1400" b="1" dirty="0">
                <a:latin typeface="+mj-lt"/>
              </a:rPr>
              <a:t>0</a:t>
            </a:r>
            <a:endParaRPr lang="ko-KR" altLang="en-US" sz="2000" b="1" dirty="0">
              <a:latin typeface="+mj-l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DC79619-053B-4777-AC45-7EACE4CCE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91" y="2645636"/>
            <a:ext cx="381795" cy="3817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A4E42C-56D7-474C-9DB8-794EEE1F5F08}"/>
              </a:ext>
            </a:extLst>
          </p:cNvPr>
          <p:cNvSpPr txBox="1"/>
          <p:nvPr/>
        </p:nvSpPr>
        <p:spPr>
          <a:xfrm>
            <a:off x="8035641" y="3561924"/>
            <a:ext cx="1459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Z</a:t>
            </a:r>
            <a:r>
              <a:rPr lang="en-US" altLang="ko-KR" sz="1400" b="1" dirty="0"/>
              <a:t>0</a:t>
            </a:r>
            <a:r>
              <a:rPr lang="en-US" altLang="ko-KR" sz="2500" b="1" dirty="0"/>
              <a:t>,Z</a:t>
            </a:r>
            <a:r>
              <a:rPr lang="en-US" altLang="ko-KR" sz="1400" b="1" dirty="0"/>
              <a:t>1</a:t>
            </a:r>
            <a:r>
              <a:rPr lang="en-US" altLang="ko-KR" sz="2500" b="1" dirty="0"/>
              <a:t>…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85CE70A-D2C1-4885-B45F-CE79E04C32AD}"/>
              </a:ext>
            </a:extLst>
          </p:cNvPr>
          <p:cNvCxnSpPr>
            <a:cxnSpLocks/>
          </p:cNvCxnSpPr>
          <p:nvPr/>
        </p:nvCxnSpPr>
        <p:spPr>
          <a:xfrm>
            <a:off x="8019892" y="3553437"/>
            <a:ext cx="0" cy="46459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57D059-4D4B-45BF-A08B-D25893ED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607</Words>
  <Application>Microsoft Office PowerPoint</Application>
  <PresentationFormat>와이드스크린</PresentationFormat>
  <Paragraphs>194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Sandoll 광화문</vt:lpstr>
      <vt:lpstr>Sandoll 네모니 01 Basic</vt:lpstr>
      <vt:lpstr>Titillium</vt:lpstr>
      <vt:lpstr>나눔고딕 ExtraBold</vt:lpstr>
      <vt:lpstr>맑은 고딕</vt:lpstr>
      <vt:lpstr>Arial</vt:lpstr>
      <vt:lpstr>Century Gothic</vt:lpstr>
      <vt:lpstr>Symbol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언동 김</dc:creator>
  <cp:lastModifiedBy>언동 김</cp:lastModifiedBy>
  <cp:revision>59</cp:revision>
  <dcterms:created xsi:type="dcterms:W3CDTF">2020-02-10T16:19:08Z</dcterms:created>
  <dcterms:modified xsi:type="dcterms:W3CDTF">2020-02-11T23:37:58Z</dcterms:modified>
</cp:coreProperties>
</file>